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8"/>
  </p:notesMasterIdLst>
  <p:handoutMasterIdLst>
    <p:handoutMasterId r:id="rId19"/>
  </p:handoutMasterIdLst>
  <p:sldIdLst>
    <p:sldId id="2147377744" r:id="rId3"/>
    <p:sldId id="2147377638" r:id="rId4"/>
    <p:sldId id="2147377724" r:id="rId5"/>
    <p:sldId id="2147377730" r:id="rId6"/>
    <p:sldId id="2147377725" r:id="rId7"/>
    <p:sldId id="2147377731" r:id="rId8"/>
    <p:sldId id="2147377726" r:id="rId9"/>
    <p:sldId id="2147377732" r:id="rId10"/>
    <p:sldId id="2147377727" r:id="rId11"/>
    <p:sldId id="2147377733" r:id="rId12"/>
    <p:sldId id="2147377735" r:id="rId13"/>
    <p:sldId id="2147377728" r:id="rId14"/>
    <p:sldId id="2147377734" r:id="rId15"/>
    <p:sldId id="2147377736" r:id="rId16"/>
    <p:sldId id="21473776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A824"/>
    <a:srgbClr val="017A87"/>
    <a:srgbClr val="E5FBFF"/>
    <a:srgbClr val="CDF7FF"/>
    <a:srgbClr val="0C7B93"/>
    <a:srgbClr val="FFFFFF"/>
    <a:srgbClr val="142850"/>
    <a:srgbClr val="FFC93C"/>
    <a:srgbClr val="00A8CC"/>
    <a:srgbClr val="FFE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874A6-4909-F5C9-9E6E-0EC976473BBF}" v="24" dt="2022-09-11T16:03:01.661"/>
    <p1510:client id="{137F4F97-D508-B210-9E06-287E42F7D869}" v="51" dt="2022-09-11T15:28:14.949"/>
    <p1510:client id="{30244690-A8A9-7A8D-C121-55CC644350A2}" v="9" dt="2022-09-16T02:10:54.892"/>
    <p1510:client id="{3B4E416A-1417-F8FC-7A00-629574DB811D}" v="135" dt="2022-09-16T09:17:23.350"/>
    <p1510:client id="{7F38665D-6E58-1C32-A058-83CD6F09862E}" v="144" dt="2022-09-12T03:26:01.419"/>
    <p1510:client id="{824F74D8-A46F-07F9-2540-268EA50F5480}" v="476" dt="2022-09-13T01:50:26.131"/>
    <p1510:client id="{885A0EA7-3204-9341-97EF-70D9DF58251D}" v="6" dt="2022-09-16T07:17:09.777"/>
    <p1510:client id="{D0AA21C3-0BE8-5F77-AFA9-212AFC74C6EE}" v="291" dt="2022-09-11T15:46:39.225"/>
    <p1510:client id="{F868DDB6-20B2-B392-9757-520AB6FFC71E}" v="29" dt="2022-09-11T16:17:45.318"/>
    <p1510:client id="{FA29D2DD-21EF-429F-06CE-11B1F754503B}" v="2" dt="2022-09-16T04:47:21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8"/>
    <p:restoredTop sz="89317"/>
  </p:normalViewPr>
  <p:slideViewPr>
    <p:cSldViewPr snapToGrid="0">
      <p:cViewPr varScale="1">
        <p:scale>
          <a:sx n="82" d="100"/>
          <a:sy n="82" d="100"/>
        </p:scale>
        <p:origin x="704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soka Dewi" userId="S::angsoka.dewi@license365bps.onmicrosoft.com::4e428032-2782-459b-9bcd-dde69bcc7f37" providerId="AD" clId="Web-{94254B14-CA76-804C-B20D-55F84E93408A}"/>
    <pc:docChg chg="addSld modSld sldOrd">
      <pc:chgData name="Angsoka Dewi" userId="S::angsoka.dewi@license365bps.onmicrosoft.com::4e428032-2782-459b-9bcd-dde69bcc7f37" providerId="AD" clId="Web-{94254B14-CA76-804C-B20D-55F84E93408A}" dt="2022-09-09T05:14:53.398" v="418"/>
      <pc:docMkLst>
        <pc:docMk/>
      </pc:docMkLst>
      <pc:sldChg chg="delSp modSp ord">
        <pc:chgData name="Angsoka Dewi" userId="S::angsoka.dewi@license365bps.onmicrosoft.com::4e428032-2782-459b-9bcd-dde69bcc7f37" providerId="AD" clId="Web-{94254B14-CA76-804C-B20D-55F84E93408A}" dt="2022-09-09T05:14:53.398" v="418"/>
        <pc:sldMkLst>
          <pc:docMk/>
          <pc:sldMk cId="2318181771" sldId="2147377729"/>
        </pc:sldMkLst>
        <pc:spChg chg="mod">
          <ac:chgData name="Angsoka Dewi" userId="S::angsoka.dewi@license365bps.onmicrosoft.com::4e428032-2782-459b-9bcd-dde69bcc7f37" providerId="AD" clId="Web-{94254B14-CA76-804C-B20D-55F84E93408A}" dt="2022-09-09T05:14:15.569" v="417" actId="20577"/>
          <ac:spMkLst>
            <pc:docMk/>
            <pc:sldMk cId="2318181771" sldId="2147377729"/>
            <ac:spMk id="17" creationId="{0EF7AA1E-A37C-8DF1-CCC4-487B129FA456}"/>
          </ac:spMkLst>
        </pc:spChg>
        <pc:spChg chg="mod">
          <ac:chgData name="Angsoka Dewi" userId="S::angsoka.dewi@license365bps.onmicrosoft.com::4e428032-2782-459b-9bcd-dde69bcc7f37" providerId="AD" clId="Web-{94254B14-CA76-804C-B20D-55F84E93408A}" dt="2022-09-09T05:11:23.126" v="314" actId="20577"/>
          <ac:spMkLst>
            <pc:docMk/>
            <pc:sldMk cId="2318181771" sldId="2147377729"/>
            <ac:spMk id="39" creationId="{08A71FDA-17C2-5092-75E5-CE424F8E318A}"/>
          </ac:spMkLst>
        </pc:spChg>
        <pc:graphicFrameChg chg="del">
          <ac:chgData name="Angsoka Dewi" userId="S::angsoka.dewi@license365bps.onmicrosoft.com::4e428032-2782-459b-9bcd-dde69bcc7f37" providerId="AD" clId="Web-{94254B14-CA76-804C-B20D-55F84E93408A}" dt="2022-09-09T05:14:53.398" v="418"/>
          <ac:graphicFrameMkLst>
            <pc:docMk/>
            <pc:sldMk cId="2318181771" sldId="2147377729"/>
            <ac:graphicFrameMk id="3" creationId="{5BEA13B0-28F2-FB55-7314-AE202D7A6FC8}"/>
          </ac:graphicFrameMkLst>
        </pc:graphicFrameChg>
      </pc:sldChg>
      <pc:sldChg chg="modNotes">
        <pc:chgData name="Angsoka Dewi" userId="S::angsoka.dewi@license365bps.onmicrosoft.com::4e428032-2782-459b-9bcd-dde69bcc7f37" providerId="AD" clId="Web-{94254B14-CA76-804C-B20D-55F84E93408A}" dt="2022-09-09T04:48:09.769" v="21"/>
        <pc:sldMkLst>
          <pc:docMk/>
          <pc:sldMk cId="780505650" sldId="2147377730"/>
        </pc:sldMkLst>
      </pc:sldChg>
      <pc:sldChg chg="addSp delSp modSp add replId modNotes">
        <pc:chgData name="Angsoka Dewi" userId="S::angsoka.dewi@license365bps.onmicrosoft.com::4e428032-2782-459b-9bcd-dde69bcc7f37" providerId="AD" clId="Web-{94254B14-CA76-804C-B20D-55F84E93408A}" dt="2022-09-09T05:10:47.406" v="299"/>
        <pc:sldMkLst>
          <pc:docMk/>
          <pc:sldMk cId="1802719540" sldId="2147377735"/>
        </pc:sldMkLst>
        <pc:spChg chg="mod">
          <ac:chgData name="Angsoka Dewi" userId="S::angsoka.dewi@license365bps.onmicrosoft.com::4e428032-2782-459b-9bcd-dde69bcc7f37" providerId="AD" clId="Web-{94254B14-CA76-804C-B20D-55F84E93408A}" dt="2022-09-09T04:58:48.274" v="26" actId="20577"/>
          <ac:spMkLst>
            <pc:docMk/>
            <pc:sldMk cId="1802719540" sldId="2147377735"/>
            <ac:spMk id="5" creationId="{D1F20884-CBA5-419D-AAD3-9F4999990D3E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09.118" v="34"/>
          <ac:spMkLst>
            <pc:docMk/>
            <pc:sldMk cId="1802719540" sldId="2147377735"/>
            <ac:spMk id="20" creationId="{30232DE4-6E9E-DF7A-A225-F9353905962A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14.118" v="39"/>
          <ac:spMkLst>
            <pc:docMk/>
            <pc:sldMk cId="1802719540" sldId="2147377735"/>
            <ac:spMk id="21" creationId="{A91236A8-2C86-CFFF-4F03-6D38755EAA4B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04.212" v="32"/>
          <ac:spMkLst>
            <pc:docMk/>
            <pc:sldMk cId="1802719540" sldId="2147377735"/>
            <ac:spMk id="22" creationId="{11A590FC-F8F5-C518-B666-3FE510F7D0D5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8:54.352" v="28"/>
          <ac:spMkLst>
            <pc:docMk/>
            <pc:sldMk cId="1802719540" sldId="2147377735"/>
            <ac:spMk id="23" creationId="{B0DC927F-944F-25D8-5EB5-26DFC38DA78C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8:59.540" v="30"/>
          <ac:spMkLst>
            <pc:docMk/>
            <pc:sldMk cId="1802719540" sldId="2147377735"/>
            <ac:spMk id="24" creationId="{9FBA0460-6F73-3699-3C1C-1697868B2EEE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14.118" v="38"/>
          <ac:spMkLst>
            <pc:docMk/>
            <pc:sldMk cId="1802719540" sldId="2147377735"/>
            <ac:spMk id="25" creationId="{65A314E6-131C-9192-E47D-73020D5CC040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05.884" v="33"/>
          <ac:spMkLst>
            <pc:docMk/>
            <pc:sldMk cId="1802719540" sldId="2147377735"/>
            <ac:spMk id="26" creationId="{8060CB71-D640-CBAC-A7FB-89190E8A94BC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4:59:14.118" v="37"/>
          <ac:spMkLst>
            <pc:docMk/>
            <pc:sldMk cId="1802719540" sldId="2147377735"/>
            <ac:spMk id="27" creationId="{C66A717D-432D-4D00-347F-24B45E0106BE}"/>
          </ac:spMkLst>
        </pc:spChg>
        <pc:graphicFrameChg chg="add mod modGraphic">
          <ac:chgData name="Angsoka Dewi" userId="S::angsoka.dewi@license365bps.onmicrosoft.com::4e428032-2782-459b-9bcd-dde69bcc7f37" providerId="AD" clId="Web-{94254B14-CA76-804C-B20D-55F84E93408A}" dt="2022-09-09T05:05:30.974" v="259"/>
          <ac:graphicFrameMkLst>
            <pc:docMk/>
            <pc:sldMk cId="1802719540" sldId="2147377735"/>
            <ac:graphicFrameMk id="4" creationId="{0F32526B-77CF-1603-3670-072E7A54B45B}"/>
          </ac:graphicFrameMkLst>
        </pc:graphicFrameChg>
        <pc:picChg chg="del">
          <ac:chgData name="Angsoka Dewi" userId="S::angsoka.dewi@license365bps.onmicrosoft.com::4e428032-2782-459b-9bcd-dde69bcc7f37" providerId="AD" clId="Web-{94254B14-CA76-804C-B20D-55F84E93408A}" dt="2022-09-09T04:58:52.336" v="27"/>
          <ac:picMkLst>
            <pc:docMk/>
            <pc:sldMk cId="1802719540" sldId="2147377735"/>
            <ac:picMk id="3" creationId="{00000000-0008-0000-0200-000007000000}"/>
          </ac:picMkLst>
        </pc:picChg>
        <pc:picChg chg="del">
          <ac:chgData name="Angsoka Dewi" userId="S::angsoka.dewi@license365bps.onmicrosoft.com::4e428032-2782-459b-9bcd-dde69bcc7f37" providerId="AD" clId="Web-{94254B14-CA76-804C-B20D-55F84E93408A}" dt="2022-09-09T04:58:56.164" v="29"/>
          <ac:picMkLst>
            <pc:docMk/>
            <pc:sldMk cId="1802719540" sldId="2147377735"/>
            <ac:picMk id="17" creationId="{7E93B30B-F9DC-0A0D-425F-28112026022A}"/>
          </ac:picMkLst>
        </pc:picChg>
        <pc:picChg chg="del">
          <ac:chgData name="Angsoka Dewi" userId="S::angsoka.dewi@license365bps.onmicrosoft.com::4e428032-2782-459b-9bcd-dde69bcc7f37" providerId="AD" clId="Web-{94254B14-CA76-804C-B20D-55F84E93408A}" dt="2022-09-09T04:59:11.071" v="35"/>
          <ac:picMkLst>
            <pc:docMk/>
            <pc:sldMk cId="1802719540" sldId="2147377735"/>
            <ac:picMk id="31" creationId="{0A24C6D0-4C6B-EDD6-4892-3D3341DE6302}"/>
          </ac:picMkLst>
        </pc:picChg>
        <pc:cxnChg chg="del">
          <ac:chgData name="Angsoka Dewi" userId="S::angsoka.dewi@license365bps.onmicrosoft.com::4e428032-2782-459b-9bcd-dde69bcc7f37" providerId="AD" clId="Web-{94254B14-CA76-804C-B20D-55F84E93408A}" dt="2022-09-09T04:59:01.727" v="31"/>
          <ac:cxnSpMkLst>
            <pc:docMk/>
            <pc:sldMk cId="1802719540" sldId="2147377735"/>
            <ac:cxnSpMk id="28" creationId="{6AA2AE77-F010-15D2-2909-AE2041DF9D91}"/>
          </ac:cxnSpMkLst>
        </pc:cxnChg>
        <pc:cxnChg chg="del">
          <ac:chgData name="Angsoka Dewi" userId="S::angsoka.dewi@license365bps.onmicrosoft.com::4e428032-2782-459b-9bcd-dde69bcc7f37" providerId="AD" clId="Web-{94254B14-CA76-804C-B20D-55F84E93408A}" dt="2022-09-09T04:59:14.118" v="36"/>
          <ac:cxnSpMkLst>
            <pc:docMk/>
            <pc:sldMk cId="1802719540" sldId="2147377735"/>
            <ac:cxnSpMk id="29" creationId="{C0725C26-AC5F-CB0F-BBA8-79F4D6AD1CCF}"/>
          </ac:cxnSpMkLst>
        </pc:cxnChg>
      </pc:sldChg>
      <pc:sldChg chg="addSp delSp modSp add replId">
        <pc:chgData name="Angsoka Dewi" userId="S::angsoka.dewi@license365bps.onmicrosoft.com::4e428032-2782-459b-9bcd-dde69bcc7f37" providerId="AD" clId="Web-{94254B14-CA76-804C-B20D-55F84E93408A}" dt="2022-09-09T05:06:03.491" v="273"/>
        <pc:sldMkLst>
          <pc:docMk/>
          <pc:sldMk cId="252245719" sldId="2147377736"/>
        </pc:sldMkLst>
        <pc:spChg chg="add del mod">
          <ac:chgData name="Angsoka Dewi" userId="S::angsoka.dewi@license365bps.onmicrosoft.com::4e428032-2782-459b-9bcd-dde69bcc7f37" providerId="AD" clId="Web-{94254B14-CA76-804C-B20D-55F84E93408A}" dt="2022-09-09T05:03:24.048" v="139"/>
          <ac:spMkLst>
            <pc:docMk/>
            <pc:sldMk cId="252245719" sldId="2147377736"/>
            <ac:spMk id="4" creationId="{92009572-898F-3D5F-5172-8AD5311744B7}"/>
          </ac:spMkLst>
        </pc:spChg>
        <pc:spChg chg="mod">
          <ac:chgData name="Angsoka Dewi" userId="S::angsoka.dewi@license365bps.onmicrosoft.com::4e428032-2782-459b-9bcd-dde69bcc7f37" providerId="AD" clId="Web-{94254B14-CA76-804C-B20D-55F84E93408A}" dt="2022-09-09T05:02:54.328" v="122" actId="20577"/>
          <ac:spMkLst>
            <pc:docMk/>
            <pc:sldMk cId="252245719" sldId="2147377736"/>
            <ac:spMk id="5" creationId="{D1F20884-CBA5-419D-AAD3-9F4999990D3E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2:58.625" v="124"/>
          <ac:spMkLst>
            <pc:docMk/>
            <pc:sldMk cId="252245719" sldId="2147377736"/>
            <ac:spMk id="17" creationId="{94E4D538-1B12-7CC0-71E0-08C8DCD15058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03.516" v="126"/>
          <ac:spMkLst>
            <pc:docMk/>
            <pc:sldMk cId="252245719" sldId="2147377736"/>
            <ac:spMk id="19" creationId="{A8411E4A-BE55-8579-653D-EE047AD4C6D4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5"/>
          <ac:spMkLst>
            <pc:docMk/>
            <pc:sldMk cId="252245719" sldId="2147377736"/>
            <ac:spMk id="20" creationId="{32CE6220-2C12-E805-2EAF-935FB29FCDA5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4"/>
          <ac:spMkLst>
            <pc:docMk/>
            <pc:sldMk cId="252245719" sldId="2147377736"/>
            <ac:spMk id="21" creationId="{53C805A0-3FFC-8185-F58E-FBA435B558F1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3"/>
          <ac:spMkLst>
            <pc:docMk/>
            <pc:sldMk cId="252245719" sldId="2147377736"/>
            <ac:spMk id="22" creationId="{DEE5BC06-AB26-B531-EEA3-C5E996857121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2"/>
          <ac:spMkLst>
            <pc:docMk/>
            <pc:sldMk cId="252245719" sldId="2147377736"/>
            <ac:spMk id="23" creationId="{8F1BB2F9-E5DB-0767-8271-AB05ED6D6516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30"/>
          <ac:spMkLst>
            <pc:docMk/>
            <pc:sldMk cId="252245719" sldId="2147377736"/>
            <ac:spMk id="28" creationId="{E60B9B15-11FA-AE82-51A4-3798625FD87C}"/>
          </ac:spMkLst>
        </pc:spChg>
        <pc:spChg chg="del">
          <ac:chgData name="Angsoka Dewi" userId="S::angsoka.dewi@license365bps.onmicrosoft.com::4e428032-2782-459b-9bcd-dde69bcc7f37" providerId="AD" clId="Web-{94254B14-CA76-804C-B20D-55F84E93408A}" dt="2022-09-09T05:03:10.110" v="129"/>
          <ac:spMkLst>
            <pc:docMk/>
            <pc:sldMk cId="252245719" sldId="2147377736"/>
            <ac:spMk id="29" creationId="{3FB984DA-BBF4-DD52-18EE-6950436AEBDC}"/>
          </ac:spMkLst>
        </pc:spChg>
        <pc:graphicFrameChg chg="add mod modGraphic">
          <ac:chgData name="Angsoka Dewi" userId="S::angsoka.dewi@license365bps.onmicrosoft.com::4e428032-2782-459b-9bcd-dde69bcc7f37" providerId="AD" clId="Web-{94254B14-CA76-804C-B20D-55F84E93408A}" dt="2022-09-09T05:06:03.491" v="273"/>
          <ac:graphicFrameMkLst>
            <pc:docMk/>
            <pc:sldMk cId="252245719" sldId="2147377736"/>
            <ac:graphicFrameMk id="26" creationId="{95D2CE27-0444-0F86-0247-A0FC9268EB12}"/>
          </ac:graphicFrameMkLst>
        </pc:graphicFrameChg>
        <pc:picChg chg="del">
          <ac:chgData name="Angsoka Dewi" userId="S::angsoka.dewi@license365bps.onmicrosoft.com::4e428032-2782-459b-9bcd-dde69bcc7f37" providerId="AD" clId="Web-{94254B14-CA76-804C-B20D-55F84E93408A}" dt="2022-09-09T05:02:56.407" v="123"/>
          <ac:picMkLst>
            <pc:docMk/>
            <pc:sldMk cId="252245719" sldId="2147377736"/>
            <ac:picMk id="3" creationId="{00000000-0008-0000-0200-000006000000}"/>
          </ac:picMkLst>
        </pc:picChg>
        <pc:picChg chg="del">
          <ac:chgData name="Angsoka Dewi" userId="S::angsoka.dewi@license365bps.onmicrosoft.com::4e428032-2782-459b-9bcd-dde69bcc7f37" providerId="AD" clId="Web-{94254B14-CA76-804C-B20D-55F84E93408A}" dt="2022-09-09T05:03:06.407" v="127"/>
          <ac:picMkLst>
            <pc:docMk/>
            <pc:sldMk cId="252245719" sldId="2147377736"/>
            <ac:picMk id="7" creationId="{D63C8D4D-1223-1A92-9FDA-E27442E74859}"/>
          </ac:picMkLst>
        </pc:picChg>
        <pc:picChg chg="del">
          <ac:chgData name="Angsoka Dewi" userId="S::angsoka.dewi@license365bps.onmicrosoft.com::4e428032-2782-459b-9bcd-dde69bcc7f37" providerId="AD" clId="Web-{94254B14-CA76-804C-B20D-55F84E93408A}" dt="2022-09-09T05:03:00.625" v="125"/>
          <ac:picMkLst>
            <pc:docMk/>
            <pc:sldMk cId="252245719" sldId="2147377736"/>
            <ac:picMk id="14" creationId="{B26AB7C8-90DF-1BE4-AAEB-CEBDCAE83D3E}"/>
          </ac:picMkLst>
        </pc:picChg>
        <pc:cxnChg chg="del">
          <ac:chgData name="Angsoka Dewi" userId="S::angsoka.dewi@license365bps.onmicrosoft.com::4e428032-2782-459b-9bcd-dde69bcc7f37" providerId="AD" clId="Web-{94254B14-CA76-804C-B20D-55F84E93408A}" dt="2022-09-09T05:03:10.110" v="131"/>
          <ac:cxnSpMkLst>
            <pc:docMk/>
            <pc:sldMk cId="252245719" sldId="2147377736"/>
            <ac:cxnSpMk id="24" creationId="{D57B01CC-F28E-69F2-38FE-4FC411682046}"/>
          </ac:cxnSpMkLst>
        </pc:cxnChg>
        <pc:cxnChg chg="del">
          <ac:chgData name="Angsoka Dewi" userId="S::angsoka.dewi@license365bps.onmicrosoft.com::4e428032-2782-459b-9bcd-dde69bcc7f37" providerId="AD" clId="Web-{94254B14-CA76-804C-B20D-55F84E93408A}" dt="2022-09-09T05:03:10.110" v="128"/>
          <ac:cxnSpMkLst>
            <pc:docMk/>
            <pc:sldMk cId="252245719" sldId="2147377736"/>
            <ac:cxnSpMk id="30" creationId="{14394A19-4E32-BA67-3BC0-92898FDAD594}"/>
          </ac:cxnSpMkLst>
        </pc:cxnChg>
      </pc:sldChg>
      <pc:sldChg chg="add replId">
        <pc:chgData name="Angsoka Dewi" userId="S::angsoka.dewi@license365bps.onmicrosoft.com::4e428032-2782-459b-9bcd-dde69bcc7f37" providerId="AD" clId="Web-{94254B14-CA76-804C-B20D-55F84E93408A}" dt="2022-09-09T05:11:08.797" v="300"/>
        <pc:sldMkLst>
          <pc:docMk/>
          <pc:sldMk cId="3879368992" sldId="2147377737"/>
        </pc:sldMkLst>
      </pc:sldChg>
    </pc:docChg>
  </pc:docChgLst>
  <pc:docChgLst>
    <pc:chgData name="Sheerin Dahwan Aziz" userId="e815e7b8-19df-47df-8b61-f48f4628cf30" providerId="ADAL" clId="{CE9EDD85-3028-3145-9F82-2D7D588FE8E2}"/>
    <pc:docChg chg="undo custSel modSld">
      <pc:chgData name="Sheerin Dahwan Aziz" userId="e815e7b8-19df-47df-8b61-f48f4628cf30" providerId="ADAL" clId="{CE9EDD85-3028-3145-9F82-2D7D588FE8E2}" dt="2022-09-12T10:47:19.585" v="313" actId="478"/>
      <pc:docMkLst>
        <pc:docMk/>
      </pc:docMkLst>
      <pc:sldChg chg="addSp modSp mod">
        <pc:chgData name="Sheerin Dahwan Aziz" userId="e815e7b8-19df-47df-8b61-f48f4628cf30" providerId="ADAL" clId="{CE9EDD85-3028-3145-9F82-2D7D588FE8E2}" dt="2022-09-12T09:11:00.204" v="13" actId="1035"/>
        <pc:sldMkLst>
          <pc:docMk/>
          <pc:sldMk cId="3081771071" sldId="2147377727"/>
        </pc:sldMkLst>
        <pc:picChg chg="add mod modCrop">
          <ac:chgData name="Sheerin Dahwan Aziz" userId="e815e7b8-19df-47df-8b61-f48f4628cf30" providerId="ADAL" clId="{CE9EDD85-3028-3145-9F82-2D7D588FE8E2}" dt="2022-09-12T09:11:00.204" v="13" actId="1035"/>
          <ac:picMkLst>
            <pc:docMk/>
            <pc:sldMk cId="3081771071" sldId="2147377727"/>
            <ac:picMk id="17" creationId="{9709CCA0-CCEE-3D58-67CE-517B4A8E12DD}"/>
          </ac:picMkLst>
        </pc:picChg>
      </pc:sldChg>
      <pc:sldChg chg="addSp delSp modSp mod">
        <pc:chgData name="Sheerin Dahwan Aziz" userId="e815e7b8-19df-47df-8b61-f48f4628cf30" providerId="ADAL" clId="{CE9EDD85-3028-3145-9F82-2D7D588FE8E2}" dt="2022-09-12T10:46:57.612" v="310" actId="732"/>
        <pc:sldMkLst>
          <pc:docMk/>
          <pc:sldMk cId="96652347" sldId="2147377728"/>
        </pc:sldMkLst>
        <pc:picChg chg="add del mod">
          <ac:chgData name="Sheerin Dahwan Aziz" userId="e815e7b8-19df-47df-8b61-f48f4628cf30" providerId="ADAL" clId="{CE9EDD85-3028-3145-9F82-2D7D588FE8E2}" dt="2022-09-12T09:12:25.133" v="47" actId="478"/>
          <ac:picMkLst>
            <pc:docMk/>
            <pc:sldMk cId="96652347" sldId="2147377728"/>
            <ac:picMk id="7" creationId="{F66AA274-E97F-1CE2-FFC3-1750C94C906D}"/>
          </ac:picMkLst>
        </pc:picChg>
        <pc:picChg chg="add mod modCrop">
          <ac:chgData name="Sheerin Dahwan Aziz" userId="e815e7b8-19df-47df-8b61-f48f4628cf30" providerId="ADAL" clId="{CE9EDD85-3028-3145-9F82-2D7D588FE8E2}" dt="2022-09-12T10:46:57.612" v="310" actId="732"/>
          <ac:picMkLst>
            <pc:docMk/>
            <pc:sldMk cId="96652347" sldId="2147377728"/>
            <ac:picMk id="14" creationId="{5A530F46-1FCD-B434-4D00-CEC2528F2196}"/>
          </ac:picMkLst>
        </pc:picChg>
      </pc:sldChg>
      <pc:sldChg chg="addSp delSp modSp mod">
        <pc:chgData name="Sheerin Dahwan Aziz" userId="e815e7b8-19df-47df-8b61-f48f4628cf30" providerId="ADAL" clId="{CE9EDD85-3028-3145-9F82-2D7D588FE8E2}" dt="2022-09-12T10:47:19.585" v="313" actId="478"/>
        <pc:sldMkLst>
          <pc:docMk/>
          <pc:sldMk cId="2888768015" sldId="2147377733"/>
        </pc:sldMkLst>
        <pc:spChg chg="add mod">
          <ac:chgData name="Sheerin Dahwan Aziz" userId="e815e7b8-19df-47df-8b61-f48f4628cf30" providerId="ADAL" clId="{CE9EDD85-3028-3145-9F82-2D7D588FE8E2}" dt="2022-09-12T09:15:37.132" v="130" actId="1037"/>
          <ac:spMkLst>
            <pc:docMk/>
            <pc:sldMk cId="2888768015" sldId="2147377733"/>
            <ac:spMk id="14" creationId="{9B2E43A6-6835-1399-211D-1EFEAB1E1C4E}"/>
          </ac:spMkLst>
        </pc:spChg>
        <pc:spChg chg="add mod">
          <ac:chgData name="Sheerin Dahwan Aziz" userId="e815e7b8-19df-47df-8b61-f48f4628cf30" providerId="ADAL" clId="{CE9EDD85-3028-3145-9F82-2D7D588FE8E2}" dt="2022-09-12T09:15:43.907" v="137" actId="1035"/>
          <ac:spMkLst>
            <pc:docMk/>
            <pc:sldMk cId="2888768015" sldId="2147377733"/>
            <ac:spMk id="19" creationId="{891008A2-6A6B-17AE-9249-594709AA71DF}"/>
          </ac:spMkLst>
        </pc:spChg>
        <pc:spChg chg="del">
          <ac:chgData name="Sheerin Dahwan Aziz" userId="e815e7b8-19df-47df-8b61-f48f4628cf30" providerId="ADAL" clId="{CE9EDD85-3028-3145-9F82-2D7D588FE8E2}" dt="2022-09-12T10:47:15.756" v="312" actId="478"/>
          <ac:spMkLst>
            <pc:docMk/>
            <pc:sldMk cId="2888768015" sldId="2147377733"/>
            <ac:spMk id="22" creationId="{11A590FC-F8F5-C518-B666-3FE510F7D0D5}"/>
          </ac:spMkLst>
        </pc:spChg>
        <pc:spChg chg="del">
          <ac:chgData name="Sheerin Dahwan Aziz" userId="e815e7b8-19df-47df-8b61-f48f4628cf30" providerId="ADAL" clId="{CE9EDD85-3028-3145-9F82-2D7D588FE8E2}" dt="2022-09-12T10:47:19.585" v="313" actId="478"/>
          <ac:spMkLst>
            <pc:docMk/>
            <pc:sldMk cId="2888768015" sldId="2147377733"/>
            <ac:spMk id="24" creationId="{9FBA0460-6F73-3699-3C1C-1697868B2EEE}"/>
          </ac:spMkLst>
        </pc:spChg>
        <pc:spChg chg="add del mod">
          <ac:chgData name="Sheerin Dahwan Aziz" userId="e815e7b8-19df-47df-8b61-f48f4628cf30" providerId="ADAL" clId="{CE9EDD85-3028-3145-9F82-2D7D588FE8E2}" dt="2022-09-12T09:16:08.148" v="143"/>
          <ac:spMkLst>
            <pc:docMk/>
            <pc:sldMk cId="2888768015" sldId="2147377733"/>
            <ac:spMk id="32" creationId="{7D22F42A-2306-9FA9-6EA0-F985132F7615}"/>
          </ac:spMkLst>
        </pc:spChg>
        <pc:spChg chg="add del mod">
          <ac:chgData name="Sheerin Dahwan Aziz" userId="e815e7b8-19df-47df-8b61-f48f4628cf30" providerId="ADAL" clId="{CE9EDD85-3028-3145-9F82-2D7D588FE8E2}" dt="2022-09-12T09:16:08.148" v="143"/>
          <ac:spMkLst>
            <pc:docMk/>
            <pc:sldMk cId="2888768015" sldId="2147377733"/>
            <ac:spMk id="33" creationId="{AABF88AC-04B2-4EF0-8DF6-01D69F313C78}"/>
          </ac:spMkLst>
        </pc:spChg>
        <pc:spChg chg="add mod">
          <ac:chgData name="Sheerin Dahwan Aziz" userId="e815e7b8-19df-47df-8b61-f48f4628cf30" providerId="ADAL" clId="{CE9EDD85-3028-3145-9F82-2D7D588FE8E2}" dt="2022-09-12T09:16:24.525" v="158" actId="1035"/>
          <ac:spMkLst>
            <pc:docMk/>
            <pc:sldMk cId="2888768015" sldId="2147377733"/>
            <ac:spMk id="35" creationId="{48EBB76D-F364-BB65-3094-4308A202D2D1}"/>
          </ac:spMkLst>
        </pc:spChg>
        <pc:spChg chg="add mod">
          <ac:chgData name="Sheerin Dahwan Aziz" userId="e815e7b8-19df-47df-8b61-f48f4628cf30" providerId="ADAL" clId="{CE9EDD85-3028-3145-9F82-2D7D588FE8E2}" dt="2022-09-12T09:16:24.525" v="158" actId="1035"/>
          <ac:spMkLst>
            <pc:docMk/>
            <pc:sldMk cId="2888768015" sldId="2147377733"/>
            <ac:spMk id="36" creationId="{C9FA8902-BCAF-4311-311F-5506F559C2C6}"/>
          </ac:spMkLst>
        </pc:spChg>
        <pc:picChg chg="add mod modCrop">
          <ac:chgData name="Sheerin Dahwan Aziz" userId="e815e7b8-19df-47df-8b61-f48f4628cf30" providerId="ADAL" clId="{CE9EDD85-3028-3145-9F82-2D7D588FE8E2}" dt="2022-09-12T09:14:14.040" v="71" actId="1038"/>
          <ac:picMkLst>
            <pc:docMk/>
            <pc:sldMk cId="2888768015" sldId="2147377733"/>
            <ac:picMk id="4" creationId="{EFD729C2-169E-8EB7-EDFD-30838E069C38}"/>
          </ac:picMkLst>
        </pc:picChg>
        <pc:picChg chg="add mod">
          <ac:chgData name="Sheerin Dahwan Aziz" userId="e815e7b8-19df-47df-8b61-f48f4628cf30" providerId="ADAL" clId="{CE9EDD85-3028-3145-9F82-2D7D588FE8E2}" dt="2022-09-12T09:15:15.642" v="118" actId="1038"/>
          <ac:picMkLst>
            <pc:docMk/>
            <pc:sldMk cId="2888768015" sldId="2147377733"/>
            <ac:picMk id="7" creationId="{C392199E-E0E2-AAA3-AB69-337BD9D5806E}"/>
          </ac:picMkLst>
        </pc:picChg>
        <pc:picChg chg="mod">
          <ac:chgData name="Sheerin Dahwan Aziz" userId="e815e7b8-19df-47df-8b61-f48f4628cf30" providerId="ADAL" clId="{CE9EDD85-3028-3145-9F82-2D7D588FE8E2}" dt="2022-09-12T09:16:07.135" v="142" actId="1076"/>
          <ac:picMkLst>
            <pc:docMk/>
            <pc:sldMk cId="2888768015" sldId="2147377733"/>
            <ac:picMk id="31" creationId="{0A24C6D0-4C6B-EDD6-4892-3D3341DE6302}"/>
          </ac:picMkLst>
        </pc:picChg>
        <pc:cxnChg chg="del">
          <ac:chgData name="Sheerin Dahwan Aziz" userId="e815e7b8-19df-47df-8b61-f48f4628cf30" providerId="ADAL" clId="{CE9EDD85-3028-3145-9F82-2D7D588FE8E2}" dt="2022-09-12T10:47:12.508" v="311" actId="478"/>
          <ac:cxnSpMkLst>
            <pc:docMk/>
            <pc:sldMk cId="2888768015" sldId="2147377733"/>
            <ac:cxnSpMk id="28" creationId="{6AA2AE77-F010-15D2-2909-AE2041DF9D91}"/>
          </ac:cxnSpMkLst>
        </pc:cxnChg>
        <pc:cxnChg chg="add mod">
          <ac:chgData name="Sheerin Dahwan Aziz" userId="e815e7b8-19df-47df-8b61-f48f4628cf30" providerId="ADAL" clId="{CE9EDD85-3028-3145-9F82-2D7D588FE8E2}" dt="2022-09-12T09:15:49.325" v="139" actId="1076"/>
          <ac:cxnSpMkLst>
            <pc:docMk/>
            <pc:sldMk cId="2888768015" sldId="2147377733"/>
            <ac:cxnSpMk id="30" creationId="{5B4BCD7B-C211-E09A-86D8-E5B0C7BF745F}"/>
          </ac:cxnSpMkLst>
        </pc:cxnChg>
        <pc:cxnChg chg="add del mod">
          <ac:chgData name="Sheerin Dahwan Aziz" userId="e815e7b8-19df-47df-8b61-f48f4628cf30" providerId="ADAL" clId="{CE9EDD85-3028-3145-9F82-2D7D588FE8E2}" dt="2022-09-12T09:16:08.148" v="143"/>
          <ac:cxnSpMkLst>
            <pc:docMk/>
            <pc:sldMk cId="2888768015" sldId="2147377733"/>
            <ac:cxnSpMk id="34" creationId="{C57D56FE-1755-57EF-2E16-215F36010C2A}"/>
          </ac:cxnSpMkLst>
        </pc:cxnChg>
        <pc:cxnChg chg="add mod">
          <ac:chgData name="Sheerin Dahwan Aziz" userId="e815e7b8-19df-47df-8b61-f48f4628cf30" providerId="ADAL" clId="{CE9EDD85-3028-3145-9F82-2D7D588FE8E2}" dt="2022-09-12T09:16:24.525" v="158" actId="1035"/>
          <ac:cxnSpMkLst>
            <pc:docMk/>
            <pc:sldMk cId="2888768015" sldId="2147377733"/>
            <ac:cxnSpMk id="37" creationId="{C7D1BEC8-A343-D83B-8139-00C821F8B73C}"/>
          </ac:cxnSpMkLst>
        </pc:cxnChg>
      </pc:sldChg>
      <pc:sldChg chg="addSp modSp mod">
        <pc:chgData name="Sheerin Dahwan Aziz" userId="e815e7b8-19df-47df-8b61-f48f4628cf30" providerId="ADAL" clId="{CE9EDD85-3028-3145-9F82-2D7D588FE8E2}" dt="2022-09-12T10:04:09.950" v="309" actId="1038"/>
        <pc:sldMkLst>
          <pc:docMk/>
          <pc:sldMk cId="1229263929" sldId="2147377734"/>
        </pc:sldMkLst>
        <pc:spChg chg="add mod">
          <ac:chgData name="Sheerin Dahwan Aziz" userId="e815e7b8-19df-47df-8b61-f48f4628cf30" providerId="ADAL" clId="{CE9EDD85-3028-3145-9F82-2D7D588FE8E2}" dt="2022-09-12T10:03:37.949" v="201" actId="1036"/>
          <ac:spMkLst>
            <pc:docMk/>
            <pc:sldMk cId="1229263929" sldId="2147377734"/>
            <ac:spMk id="26" creationId="{48E81614-0879-0431-0C39-4F655B1CC0B1}"/>
          </ac:spMkLst>
        </pc:spChg>
        <pc:spChg chg="add mod">
          <ac:chgData name="Sheerin Dahwan Aziz" userId="e815e7b8-19df-47df-8b61-f48f4628cf30" providerId="ADAL" clId="{CE9EDD85-3028-3145-9F82-2D7D588FE8E2}" dt="2022-09-12T10:03:37.949" v="201" actId="1036"/>
          <ac:spMkLst>
            <pc:docMk/>
            <pc:sldMk cId="1229263929" sldId="2147377734"/>
            <ac:spMk id="27" creationId="{06E9BB84-213B-7ACA-EF0C-1C9FF456E43C}"/>
          </ac:spMkLst>
        </pc:spChg>
        <pc:spChg chg="add mod">
          <ac:chgData name="Sheerin Dahwan Aziz" userId="e815e7b8-19df-47df-8b61-f48f4628cf30" providerId="ADAL" clId="{CE9EDD85-3028-3145-9F82-2D7D588FE8E2}" dt="2022-09-12T10:04:09.950" v="309" actId="1038"/>
          <ac:spMkLst>
            <pc:docMk/>
            <pc:sldMk cId="1229263929" sldId="2147377734"/>
            <ac:spMk id="32" creationId="{0198A4F5-9453-8602-B22F-C4CCC8ECD8BA}"/>
          </ac:spMkLst>
        </pc:spChg>
        <pc:spChg chg="add mod">
          <ac:chgData name="Sheerin Dahwan Aziz" userId="e815e7b8-19df-47df-8b61-f48f4628cf30" providerId="ADAL" clId="{CE9EDD85-3028-3145-9F82-2D7D588FE8E2}" dt="2022-09-12T10:04:09.950" v="309" actId="1038"/>
          <ac:spMkLst>
            <pc:docMk/>
            <pc:sldMk cId="1229263929" sldId="2147377734"/>
            <ac:spMk id="33" creationId="{A67C0C92-C8F9-591D-2C03-73C3CE3B443F}"/>
          </ac:spMkLst>
        </pc:spChg>
        <pc:picChg chg="add mod">
          <ac:chgData name="Sheerin Dahwan Aziz" userId="e815e7b8-19df-47df-8b61-f48f4628cf30" providerId="ADAL" clId="{CE9EDD85-3028-3145-9F82-2D7D588FE8E2}" dt="2022-09-12T09:14:42.361" v="103" actId="1036"/>
          <ac:picMkLst>
            <pc:docMk/>
            <pc:sldMk cId="1229263929" sldId="2147377734"/>
            <ac:picMk id="4" creationId="{D4A61ECB-0E5C-CA2C-4E3F-520080176E2D}"/>
          </ac:picMkLst>
        </pc:picChg>
        <pc:picChg chg="add mod">
          <ac:chgData name="Sheerin Dahwan Aziz" userId="e815e7b8-19df-47df-8b61-f48f4628cf30" providerId="ADAL" clId="{CE9EDD85-3028-3145-9F82-2D7D588FE8E2}" dt="2022-09-12T10:03:37.949" v="201" actId="1036"/>
          <ac:picMkLst>
            <pc:docMk/>
            <pc:sldMk cId="1229263929" sldId="2147377734"/>
            <ac:picMk id="25" creationId="{D88F288B-2985-1180-522B-59E159D91D17}"/>
          </ac:picMkLst>
        </pc:picChg>
        <pc:cxnChg chg="add mod">
          <ac:chgData name="Sheerin Dahwan Aziz" userId="e815e7b8-19df-47df-8b61-f48f4628cf30" providerId="ADAL" clId="{CE9EDD85-3028-3145-9F82-2D7D588FE8E2}" dt="2022-09-12T10:03:37.949" v="201" actId="1036"/>
          <ac:cxnSpMkLst>
            <pc:docMk/>
            <pc:sldMk cId="1229263929" sldId="2147377734"/>
            <ac:cxnSpMk id="31" creationId="{32915A37-DC07-112F-6B89-A8F3C49C4FA5}"/>
          </ac:cxnSpMkLst>
        </pc:cxnChg>
        <pc:cxnChg chg="add mod">
          <ac:chgData name="Sheerin Dahwan Aziz" userId="e815e7b8-19df-47df-8b61-f48f4628cf30" providerId="ADAL" clId="{CE9EDD85-3028-3145-9F82-2D7D588FE8E2}" dt="2022-09-12T10:04:09.950" v="309" actId="1038"/>
          <ac:cxnSpMkLst>
            <pc:docMk/>
            <pc:sldMk cId="1229263929" sldId="2147377734"/>
            <ac:cxnSpMk id="34" creationId="{D98856F6-BEDC-56B5-2B52-992FD2FC96DF}"/>
          </ac:cxnSpMkLst>
        </pc:cxnChg>
      </pc:sldChg>
    </pc:docChg>
  </pc:docChgLst>
  <pc:docChgLst>
    <pc:chgData name="Angsoka Dewi" userId="S::angsoka.dewi@license365bps.onmicrosoft.com::4e428032-2782-459b-9bcd-dde69bcc7f37" providerId="AD" clId="Web-{885A0EA7-3204-9341-97EF-70D9DF58251D}"/>
    <pc:docChg chg="modSld">
      <pc:chgData name="Angsoka Dewi" userId="S::angsoka.dewi@license365bps.onmicrosoft.com::4e428032-2782-459b-9bcd-dde69bcc7f37" providerId="AD" clId="Web-{885A0EA7-3204-9341-97EF-70D9DF58251D}" dt="2022-09-16T07:17:09.777" v="4" actId="14100"/>
      <pc:docMkLst>
        <pc:docMk/>
      </pc:docMkLst>
      <pc:sldChg chg="addSp delSp modSp">
        <pc:chgData name="Angsoka Dewi" userId="S::angsoka.dewi@license365bps.onmicrosoft.com::4e428032-2782-459b-9bcd-dde69bcc7f37" providerId="AD" clId="Web-{885A0EA7-3204-9341-97EF-70D9DF58251D}" dt="2022-09-16T07:17:09.777" v="4" actId="14100"/>
        <pc:sldMkLst>
          <pc:docMk/>
          <pc:sldMk cId="1396164050" sldId="2147377724"/>
        </pc:sldMkLst>
        <pc:spChg chg="del topLvl">
          <ac:chgData name="Angsoka Dewi" userId="S::angsoka.dewi@license365bps.onmicrosoft.com::4e428032-2782-459b-9bcd-dde69bcc7f37" providerId="AD" clId="Web-{885A0EA7-3204-9341-97EF-70D9DF58251D}" dt="2022-09-16T07:17:00.729" v="1"/>
          <ac:spMkLst>
            <pc:docMk/>
            <pc:sldMk cId="1396164050" sldId="2147377724"/>
            <ac:spMk id="14" creationId="{30CD7FC0-CF2C-7177-D924-5C4C84542D9F}"/>
          </ac:spMkLst>
        </pc:spChg>
        <pc:grpChg chg="del">
          <ac:chgData name="Angsoka Dewi" userId="S::angsoka.dewi@license365bps.onmicrosoft.com::4e428032-2782-459b-9bcd-dde69bcc7f37" providerId="AD" clId="Web-{885A0EA7-3204-9341-97EF-70D9DF58251D}" dt="2022-09-16T07:16:58.761" v="0"/>
          <ac:grpSpMkLst>
            <pc:docMk/>
            <pc:sldMk cId="1396164050" sldId="2147377724"/>
            <ac:grpSpMk id="4" creationId="{95758881-7F92-66D7-57A6-84E51ADAE578}"/>
          </ac:grpSpMkLst>
        </pc:grpChg>
        <pc:picChg chg="del topLvl">
          <ac:chgData name="Angsoka Dewi" userId="S::angsoka.dewi@license365bps.onmicrosoft.com::4e428032-2782-459b-9bcd-dde69bcc7f37" providerId="AD" clId="Web-{885A0EA7-3204-9341-97EF-70D9DF58251D}" dt="2022-09-16T07:16:58.761" v="0"/>
          <ac:picMkLst>
            <pc:docMk/>
            <pc:sldMk cId="1396164050" sldId="2147377724"/>
            <ac:picMk id="7" creationId="{88CAB7EE-596A-3CC8-E05C-25E2B6258E81}"/>
          </ac:picMkLst>
        </pc:picChg>
        <pc:picChg chg="add mod">
          <ac:chgData name="Angsoka Dewi" userId="S::angsoka.dewi@license365bps.onmicrosoft.com::4e428032-2782-459b-9bcd-dde69bcc7f37" providerId="AD" clId="Web-{885A0EA7-3204-9341-97EF-70D9DF58251D}" dt="2022-09-16T07:17:09.777" v="4" actId="14100"/>
          <ac:picMkLst>
            <pc:docMk/>
            <pc:sldMk cId="1396164050" sldId="2147377724"/>
            <ac:picMk id="23" creationId="{44C0E43C-A039-BC81-194E-B215E1FC6A20}"/>
          </ac:picMkLst>
        </pc:picChg>
      </pc:sldChg>
    </pc:docChg>
  </pc:docChgLst>
  <pc:docChgLst>
    <pc:chgData name="Angsoka Dewi" userId="S::angsoka.dewi@license365bps.onmicrosoft.com::4e428032-2782-459b-9bcd-dde69bcc7f37" providerId="AD" clId="Web-{FA29D2DD-21EF-429F-06CE-11B1F754503B}"/>
    <pc:docChg chg="delSld">
      <pc:chgData name="Angsoka Dewi" userId="S::angsoka.dewi@license365bps.onmicrosoft.com::4e428032-2782-459b-9bcd-dde69bcc7f37" providerId="AD" clId="Web-{FA29D2DD-21EF-429F-06CE-11B1F754503B}" dt="2022-09-16T04:47:21.268" v="1"/>
      <pc:docMkLst>
        <pc:docMk/>
      </pc:docMkLst>
      <pc:sldChg chg="del">
        <pc:chgData name="Angsoka Dewi" userId="S::angsoka.dewi@license365bps.onmicrosoft.com::4e428032-2782-459b-9bcd-dde69bcc7f37" providerId="AD" clId="Web-{FA29D2DD-21EF-429F-06CE-11B1F754503B}" dt="2022-09-16T04:47:17.487" v="0"/>
        <pc:sldMkLst>
          <pc:docMk/>
          <pc:sldMk cId="2318181771" sldId="2147377729"/>
        </pc:sldMkLst>
      </pc:sldChg>
      <pc:sldChg chg="del">
        <pc:chgData name="Angsoka Dewi" userId="S::angsoka.dewi@license365bps.onmicrosoft.com::4e428032-2782-459b-9bcd-dde69bcc7f37" providerId="AD" clId="Web-{FA29D2DD-21EF-429F-06CE-11B1F754503B}" dt="2022-09-16T04:47:21.268" v="1"/>
        <pc:sldMkLst>
          <pc:docMk/>
          <pc:sldMk cId="39476866" sldId="2147377745"/>
        </pc:sldMkLst>
      </pc:sldChg>
    </pc:docChg>
  </pc:docChgLst>
  <pc:docChgLst>
    <pc:chgData name="Angsoka Dewi" userId="S::angsoka.dewi@license365bps.onmicrosoft.com::4e428032-2782-459b-9bcd-dde69bcc7f37" providerId="AD" clId="Web-{D0AA21C3-0BE8-5F77-AFA9-212AFC74C6EE}"/>
    <pc:docChg chg="addSld delSld modSld addMainMaster">
      <pc:chgData name="Angsoka Dewi" userId="S::angsoka.dewi@license365bps.onmicrosoft.com::4e428032-2782-459b-9bcd-dde69bcc7f37" providerId="AD" clId="Web-{D0AA21C3-0BE8-5F77-AFA9-212AFC74C6EE}" dt="2022-09-11T15:46:38.085" v="176" actId="20577"/>
      <pc:docMkLst>
        <pc:docMk/>
      </pc:docMkLst>
      <pc:sldChg chg="addSp delSp modSp modNotes">
        <pc:chgData name="Angsoka Dewi" userId="S::angsoka.dewi@license365bps.onmicrosoft.com::4e428032-2782-459b-9bcd-dde69bcc7f37" providerId="AD" clId="Web-{D0AA21C3-0BE8-5F77-AFA9-212AFC74C6EE}" dt="2022-09-11T15:41:40.252" v="172" actId="20577"/>
        <pc:sldMkLst>
          <pc:docMk/>
          <pc:sldMk cId="616475934" sldId="2147377746"/>
        </pc:sldMkLst>
        <pc:spChg chg="del mod">
          <ac:chgData name="Angsoka Dewi" userId="S::angsoka.dewi@license365bps.onmicrosoft.com::4e428032-2782-459b-9bcd-dde69bcc7f37" providerId="AD" clId="Web-{D0AA21C3-0BE8-5F77-AFA9-212AFC74C6EE}" dt="2022-09-11T15:35:16.386" v="30"/>
          <ac:spMkLst>
            <pc:docMk/>
            <pc:sldMk cId="616475934" sldId="2147377746"/>
            <ac:spMk id="5" creationId="{A2FC85F1-CADA-2640-F7DF-913A85A9EEF3}"/>
          </ac:spMkLst>
        </pc:spChg>
        <pc:spChg chg="mod">
          <ac:chgData name="Angsoka Dewi" userId="S::angsoka.dewi@license365bps.onmicrosoft.com::4e428032-2782-459b-9bcd-dde69bcc7f37" providerId="AD" clId="Web-{D0AA21C3-0BE8-5F77-AFA9-212AFC74C6EE}" dt="2022-09-11T15:35:26.355" v="34" actId="20577"/>
          <ac:spMkLst>
            <pc:docMk/>
            <pc:sldMk cId="616475934" sldId="2147377746"/>
            <ac:spMk id="6" creationId="{B8C19444-2A1E-716C-D49B-E094564D85DB}"/>
          </ac:spMkLst>
        </pc:spChg>
        <pc:spChg chg="del">
          <ac:chgData name="Angsoka Dewi" userId="S::angsoka.dewi@license365bps.onmicrosoft.com::4e428032-2782-459b-9bcd-dde69bcc7f37" providerId="AD" clId="Web-{D0AA21C3-0BE8-5F77-AFA9-212AFC74C6EE}" dt="2022-09-11T15:33:37.275" v="16"/>
          <ac:spMkLst>
            <pc:docMk/>
            <pc:sldMk cId="616475934" sldId="2147377746"/>
            <ac:spMk id="7" creationId="{D589E885-314C-2865-0E3E-7AA019E1C04D}"/>
          </ac:spMkLst>
        </pc:spChg>
        <pc:spChg chg="add mod">
          <ac:chgData name="Angsoka Dewi" userId="S::angsoka.dewi@license365bps.onmicrosoft.com::4e428032-2782-459b-9bcd-dde69bcc7f37" providerId="AD" clId="Web-{D0AA21C3-0BE8-5F77-AFA9-212AFC74C6EE}" dt="2022-09-11T15:37:49.451" v="45" actId="14100"/>
          <ac:spMkLst>
            <pc:docMk/>
            <pc:sldMk cId="616475934" sldId="2147377746"/>
            <ac:spMk id="17" creationId="{17E36AFB-C333-9A76-9C1F-D1C1A05A3844}"/>
          </ac:spMkLst>
        </pc:spChg>
        <pc:spChg chg="add mod">
          <ac:chgData name="Angsoka Dewi" userId="S::angsoka.dewi@license365bps.onmicrosoft.com::4e428032-2782-459b-9bcd-dde69bcc7f37" providerId="AD" clId="Web-{D0AA21C3-0BE8-5F77-AFA9-212AFC74C6EE}" dt="2022-09-11T15:41:40.252" v="172" actId="20577"/>
          <ac:spMkLst>
            <pc:docMk/>
            <pc:sldMk cId="616475934" sldId="2147377746"/>
            <ac:spMk id="21" creationId="{16DF155E-98FC-6247-D730-36302608EA89}"/>
          </ac:spMkLst>
        </pc:spChg>
        <pc:grpChg chg="del">
          <ac:chgData name="Angsoka Dewi" userId="S::angsoka.dewi@license365bps.onmicrosoft.com::4e428032-2782-459b-9bcd-dde69bcc7f37" providerId="AD" clId="Web-{D0AA21C3-0BE8-5F77-AFA9-212AFC74C6EE}" dt="2022-09-11T15:34:52.448" v="25"/>
          <ac:grpSpMkLst>
            <pc:docMk/>
            <pc:sldMk cId="616475934" sldId="2147377746"/>
            <ac:grpSpMk id="32" creationId="{6D8258A9-F53E-4855-F1B0-F24F2AEB3DBC}"/>
          </ac:grpSpMkLst>
        </pc:grpChg>
        <pc:picChg chg="mod">
          <ac:chgData name="Angsoka Dewi" userId="S::angsoka.dewi@license365bps.onmicrosoft.com::4e428032-2782-459b-9bcd-dde69bcc7f37" providerId="AD" clId="Web-{D0AA21C3-0BE8-5F77-AFA9-212AFC74C6EE}" dt="2022-09-11T15:36:41.966" v="35" actId="1076"/>
          <ac:picMkLst>
            <pc:docMk/>
            <pc:sldMk cId="616475934" sldId="2147377746"/>
            <ac:picMk id="16" creationId="{014B5867-A626-6879-F46A-414306E18104}"/>
          </ac:picMkLst>
        </pc:picChg>
        <pc:cxnChg chg="del">
          <ac:chgData name="Angsoka Dewi" userId="S::angsoka.dewi@license365bps.onmicrosoft.com::4e428032-2782-459b-9bcd-dde69bcc7f37" providerId="AD" clId="Web-{D0AA21C3-0BE8-5F77-AFA9-212AFC74C6EE}" dt="2022-09-11T15:34:49.245" v="24"/>
          <ac:cxnSpMkLst>
            <pc:docMk/>
            <pc:sldMk cId="616475934" sldId="2147377746"/>
            <ac:cxnSpMk id="19" creationId="{F094BAC4-54C8-7CE9-AE7B-35A7C4ADDF36}"/>
          </ac:cxnSpMkLst>
        </pc:cxnChg>
      </pc:sldChg>
      <pc:sldChg chg="delSp modSp del">
        <pc:chgData name="Angsoka Dewi" userId="S::angsoka.dewi@license365bps.onmicrosoft.com::4e428032-2782-459b-9bcd-dde69bcc7f37" providerId="AD" clId="Web-{D0AA21C3-0BE8-5F77-AFA9-212AFC74C6EE}" dt="2022-09-11T15:33:31.400" v="15"/>
        <pc:sldMkLst>
          <pc:docMk/>
          <pc:sldMk cId="2227588088" sldId="2147377747"/>
        </pc:sldMkLst>
        <pc:spChg chg="mod">
          <ac:chgData name="Angsoka Dewi" userId="S::angsoka.dewi@license365bps.onmicrosoft.com::4e428032-2782-459b-9bcd-dde69bcc7f37" providerId="AD" clId="Web-{D0AA21C3-0BE8-5F77-AFA9-212AFC74C6EE}" dt="2022-09-11T15:33:20.119" v="12" actId="20577"/>
          <ac:spMkLst>
            <pc:docMk/>
            <pc:sldMk cId="2227588088" sldId="2147377747"/>
            <ac:spMk id="5" creationId="{A2FC85F1-CADA-2640-F7DF-913A85A9EEF3}"/>
          </ac:spMkLst>
        </pc:spChg>
        <pc:spChg chg="del topLvl">
          <ac:chgData name="Angsoka Dewi" userId="S::angsoka.dewi@license365bps.onmicrosoft.com::4e428032-2782-459b-9bcd-dde69bcc7f37" providerId="AD" clId="Web-{D0AA21C3-0BE8-5F77-AFA9-212AFC74C6EE}" dt="2022-09-11T15:33:23.416" v="13"/>
          <ac:spMkLst>
            <pc:docMk/>
            <pc:sldMk cId="2227588088" sldId="2147377747"/>
            <ac:spMk id="27" creationId="{9E8026C9-DBF9-6C73-7DE4-DBD6EB894437}"/>
          </ac:spMkLst>
        </pc:spChg>
        <pc:spChg chg="del topLvl">
          <ac:chgData name="Angsoka Dewi" userId="S::angsoka.dewi@license365bps.onmicrosoft.com::4e428032-2782-459b-9bcd-dde69bcc7f37" providerId="AD" clId="Web-{D0AA21C3-0BE8-5F77-AFA9-212AFC74C6EE}" dt="2022-09-11T15:33:13.619" v="8"/>
          <ac:spMkLst>
            <pc:docMk/>
            <pc:sldMk cId="2227588088" sldId="2147377747"/>
            <ac:spMk id="39" creationId="{08A71FDA-17C2-5092-75E5-CE424F8E318A}"/>
          </ac:spMkLst>
        </pc:spChg>
        <pc:grpChg chg="del">
          <ac:chgData name="Angsoka Dewi" userId="S::angsoka.dewi@license365bps.onmicrosoft.com::4e428032-2782-459b-9bcd-dde69bcc7f37" providerId="AD" clId="Web-{D0AA21C3-0BE8-5F77-AFA9-212AFC74C6EE}" dt="2022-09-11T15:33:13.619" v="8"/>
          <ac:grpSpMkLst>
            <pc:docMk/>
            <pc:sldMk cId="2227588088" sldId="2147377747"/>
            <ac:grpSpMk id="32" creationId="{6D8258A9-F53E-4855-F1B0-F24F2AEB3DBC}"/>
          </ac:grpSpMkLst>
        </pc:grpChg>
        <pc:picChg chg="mod">
          <ac:chgData name="Angsoka Dewi" userId="S::angsoka.dewi@license365bps.onmicrosoft.com::4e428032-2782-459b-9bcd-dde69bcc7f37" providerId="AD" clId="Web-{D0AA21C3-0BE8-5F77-AFA9-212AFC74C6EE}" dt="2022-09-11T15:33:26.291" v="14" actId="1076"/>
          <ac:picMkLst>
            <pc:docMk/>
            <pc:sldMk cId="2227588088" sldId="2147377747"/>
            <ac:picMk id="16" creationId="{014B5867-A626-6879-F46A-414306E18104}"/>
          </ac:picMkLst>
        </pc:picChg>
      </pc:sldChg>
      <pc:sldChg chg="addSp delSp modSp add modNotes">
        <pc:chgData name="Angsoka Dewi" userId="S::angsoka.dewi@license365bps.onmicrosoft.com::4e428032-2782-459b-9bcd-dde69bcc7f37" providerId="AD" clId="Web-{D0AA21C3-0BE8-5F77-AFA9-212AFC74C6EE}" dt="2022-09-11T15:34:33.495" v="23" actId="1076"/>
        <pc:sldMkLst>
          <pc:docMk/>
          <pc:sldMk cId="2498460686" sldId="2147377748"/>
        </pc:sldMkLst>
        <pc:spChg chg="add mod">
          <ac:chgData name="Angsoka Dewi" userId="S::angsoka.dewi@license365bps.onmicrosoft.com::4e428032-2782-459b-9bcd-dde69bcc7f37" providerId="AD" clId="Web-{D0AA21C3-0BE8-5F77-AFA9-212AFC74C6EE}" dt="2022-09-11T15:34:33.495" v="23" actId="1076"/>
          <ac:spMkLst>
            <pc:docMk/>
            <pc:sldMk cId="2498460686" sldId="2147377748"/>
            <ac:spMk id="9" creationId="{2AFAEA2D-5324-F3DC-B209-2060A2ECC5C3}"/>
          </ac:spMkLst>
        </pc:spChg>
        <pc:spChg chg="del mod">
          <ac:chgData name="Angsoka Dewi" userId="S::angsoka.dewi@license365bps.onmicrosoft.com::4e428032-2782-459b-9bcd-dde69bcc7f37" providerId="AD" clId="Web-{D0AA21C3-0BE8-5F77-AFA9-212AFC74C6EE}" dt="2022-09-11T15:32:49.759" v="5"/>
          <ac:spMkLst>
            <pc:docMk/>
            <pc:sldMk cId="2498460686" sldId="2147377748"/>
            <ac:spMk id="13" creationId="{1C0B6197-390C-2836-27B9-28BBD638179A}"/>
          </ac:spMkLst>
        </pc:spChg>
      </pc:sldChg>
      <pc:sldChg chg="add del">
        <pc:chgData name="Angsoka Dewi" userId="S::angsoka.dewi@license365bps.onmicrosoft.com::4e428032-2782-459b-9bcd-dde69bcc7f37" providerId="AD" clId="Web-{D0AA21C3-0BE8-5F77-AFA9-212AFC74C6EE}" dt="2022-09-11T15:32:58.056" v="7"/>
        <pc:sldMkLst>
          <pc:docMk/>
          <pc:sldMk cId="492644233" sldId="2147377749"/>
        </pc:sldMkLst>
      </pc:sldChg>
      <pc:sldChg chg="modSp add">
        <pc:chgData name="Angsoka Dewi" userId="S::angsoka.dewi@license365bps.onmicrosoft.com::4e428032-2782-459b-9bcd-dde69bcc7f37" providerId="AD" clId="Web-{D0AA21C3-0BE8-5F77-AFA9-212AFC74C6EE}" dt="2022-09-11T15:46:38.085" v="176" actId="20577"/>
        <pc:sldMkLst>
          <pc:docMk/>
          <pc:sldMk cId="1389837735" sldId="2147377749"/>
        </pc:sldMkLst>
        <pc:spChg chg="mod">
          <ac:chgData name="Angsoka Dewi" userId="S::angsoka.dewi@license365bps.onmicrosoft.com::4e428032-2782-459b-9bcd-dde69bcc7f37" providerId="AD" clId="Web-{D0AA21C3-0BE8-5F77-AFA9-212AFC74C6EE}" dt="2022-09-11T15:46:38.085" v="176" actId="20577"/>
          <ac:spMkLst>
            <pc:docMk/>
            <pc:sldMk cId="1389837735" sldId="2147377749"/>
            <ac:spMk id="9" creationId="{CAA56566-3132-3285-BB22-4678DB12F826}"/>
          </ac:spMkLst>
        </pc:spChg>
      </pc:sldChg>
      <pc:sldChg chg="modSp add">
        <pc:chgData name="Angsoka Dewi" userId="S::angsoka.dewi@license365bps.onmicrosoft.com::4e428032-2782-459b-9bcd-dde69bcc7f37" providerId="AD" clId="Web-{D0AA21C3-0BE8-5F77-AFA9-212AFC74C6EE}" dt="2022-09-11T15:46:31.835" v="175" actId="20577"/>
        <pc:sldMkLst>
          <pc:docMk/>
          <pc:sldMk cId="1413449950" sldId="2147377750"/>
        </pc:sldMkLst>
        <pc:spChg chg="mod">
          <ac:chgData name="Angsoka Dewi" userId="S::angsoka.dewi@license365bps.onmicrosoft.com::4e428032-2782-459b-9bcd-dde69bcc7f37" providerId="AD" clId="Web-{D0AA21C3-0BE8-5F77-AFA9-212AFC74C6EE}" dt="2022-09-11T15:46:31.835" v="175" actId="20577"/>
          <ac:spMkLst>
            <pc:docMk/>
            <pc:sldMk cId="1413449950" sldId="2147377750"/>
            <ac:spMk id="7" creationId="{30AB89C2-0BC6-BDC8-5935-CAC2BF5DC292}"/>
          </ac:spMkLst>
        </pc:spChg>
      </pc:sldChg>
      <pc:sldMasterChg chg="add addSldLayout">
        <pc:chgData name="Angsoka Dewi" userId="S::angsoka.dewi@license365bps.onmicrosoft.com::4e428032-2782-459b-9bcd-dde69bcc7f37" providerId="AD" clId="Web-{D0AA21C3-0BE8-5F77-AFA9-212AFC74C6EE}" dt="2022-09-11T15:31:48.414" v="0"/>
        <pc:sldMasterMkLst>
          <pc:docMk/>
          <pc:sldMasterMk cId="1952399721" sldId="2147483666"/>
        </pc:sldMasterMkLst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3180954390" sldId="2147483667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2720819259" sldId="2147483668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3140083733" sldId="2147483669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359081677" sldId="2147483670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2789025225" sldId="2147483671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1457110309" sldId="2147483672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2253101021" sldId="2147483673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2390266530" sldId="2147483674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814691446" sldId="2147483675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1619091874" sldId="2147483676"/>
          </pc:sldLayoutMkLst>
        </pc:sldLayoutChg>
        <pc:sldLayoutChg chg="add">
          <pc:chgData name="Angsoka Dewi" userId="S::angsoka.dewi@license365bps.onmicrosoft.com::4e428032-2782-459b-9bcd-dde69bcc7f37" providerId="AD" clId="Web-{D0AA21C3-0BE8-5F77-AFA9-212AFC74C6EE}" dt="2022-09-11T15:31:48.414" v="0"/>
          <pc:sldLayoutMkLst>
            <pc:docMk/>
            <pc:sldMasterMk cId="1952399721" sldId="2147483666"/>
            <pc:sldLayoutMk cId="3158499465" sldId="2147483677"/>
          </pc:sldLayoutMkLst>
        </pc:sldLayoutChg>
      </pc:sldMasterChg>
    </pc:docChg>
  </pc:docChgLst>
  <pc:docChgLst>
    <pc:chgData name="Angsoka Dewi" userId="S::angsoka.dewi@license365bps.onmicrosoft.com::4e428032-2782-459b-9bcd-dde69bcc7f37" providerId="AD" clId="Web-{3B4E416A-1417-F8FC-7A00-629574DB811D}"/>
    <pc:docChg chg="modSld">
      <pc:chgData name="Angsoka Dewi" userId="S::angsoka.dewi@license365bps.onmicrosoft.com::4e428032-2782-459b-9bcd-dde69bcc7f37" providerId="AD" clId="Web-{3B4E416A-1417-F8FC-7A00-629574DB811D}" dt="2022-09-16T09:17:23.350" v="81" actId="1076"/>
      <pc:docMkLst>
        <pc:docMk/>
      </pc:docMkLst>
      <pc:sldChg chg="addSp modSp">
        <pc:chgData name="Angsoka Dewi" userId="S::angsoka.dewi@license365bps.onmicrosoft.com::4e428032-2782-459b-9bcd-dde69bcc7f37" providerId="AD" clId="Web-{3B4E416A-1417-F8FC-7A00-629574DB811D}" dt="2022-09-16T09:13:55.690" v="34" actId="1076"/>
        <pc:sldMkLst>
          <pc:docMk/>
          <pc:sldMk cId="3426964607" sldId="2147377725"/>
        </pc:sldMkLst>
        <pc:spChg chg="add mod">
          <ac:chgData name="Angsoka Dewi" userId="S::angsoka.dewi@license365bps.onmicrosoft.com::4e428032-2782-459b-9bcd-dde69bcc7f37" providerId="AD" clId="Web-{3B4E416A-1417-F8FC-7A00-629574DB811D}" dt="2022-09-16T09:13:55.690" v="34" actId="1076"/>
          <ac:spMkLst>
            <pc:docMk/>
            <pc:sldMk cId="3426964607" sldId="2147377725"/>
            <ac:spMk id="7" creationId="{308DAA92-1447-184F-2140-3B1771957467}"/>
          </ac:spMkLst>
        </pc:spChg>
        <pc:spChg chg="mod">
          <ac:chgData name="Angsoka Dewi" userId="S::angsoka.dewi@license365bps.onmicrosoft.com::4e428032-2782-459b-9bcd-dde69bcc7f37" providerId="AD" clId="Web-{3B4E416A-1417-F8FC-7A00-629574DB811D}" dt="2022-09-16T09:12:48.173" v="1" actId="1076"/>
          <ac:spMkLst>
            <pc:docMk/>
            <pc:sldMk cId="3426964607" sldId="2147377725"/>
            <ac:spMk id="23" creationId="{9735D9A8-81A3-8689-75CD-37F26740F3B5}"/>
          </ac:spMkLst>
        </pc:spChg>
        <pc:spChg chg="mod">
          <ac:chgData name="Angsoka Dewi" userId="S::angsoka.dewi@license365bps.onmicrosoft.com::4e428032-2782-459b-9bcd-dde69bcc7f37" providerId="AD" clId="Web-{3B4E416A-1417-F8FC-7A00-629574DB811D}" dt="2022-09-16T09:13:00.439" v="3" actId="1076"/>
          <ac:spMkLst>
            <pc:docMk/>
            <pc:sldMk cId="3426964607" sldId="2147377725"/>
            <ac:spMk id="24" creationId="{38F03692-C303-D260-85C9-DAC7F125A297}"/>
          </ac:spMkLst>
        </pc:spChg>
        <pc:picChg chg="mod">
          <ac:chgData name="Angsoka Dewi" userId="S::angsoka.dewi@license365bps.onmicrosoft.com::4e428032-2782-459b-9bcd-dde69bcc7f37" providerId="AD" clId="Web-{3B4E416A-1417-F8FC-7A00-629574DB811D}" dt="2022-09-16T09:12:48.157" v="0" actId="1076"/>
          <ac:picMkLst>
            <pc:docMk/>
            <pc:sldMk cId="3426964607" sldId="2147377725"/>
            <ac:picMk id="14" creationId="{46836CE3-1608-FBFA-8CD7-6CD68A704634}"/>
          </ac:picMkLst>
        </pc:picChg>
      </pc:sldChg>
      <pc:sldChg chg="addSp delSp modSp">
        <pc:chgData name="Angsoka Dewi" userId="S::angsoka.dewi@license365bps.onmicrosoft.com::4e428032-2782-459b-9bcd-dde69bcc7f37" providerId="AD" clId="Web-{3B4E416A-1417-F8FC-7A00-629574DB811D}" dt="2022-09-16T09:14:39.815" v="47" actId="1076"/>
        <pc:sldMkLst>
          <pc:docMk/>
          <pc:sldMk cId="2736303718" sldId="2147377731"/>
        </pc:sldMkLst>
        <pc:spChg chg="add del mod">
          <ac:chgData name="Angsoka Dewi" userId="S::angsoka.dewi@license365bps.onmicrosoft.com::4e428032-2782-459b-9bcd-dde69bcc7f37" providerId="AD" clId="Web-{3B4E416A-1417-F8FC-7A00-629574DB811D}" dt="2022-09-16T09:14:04.768" v="38"/>
          <ac:spMkLst>
            <pc:docMk/>
            <pc:sldMk cId="2736303718" sldId="2147377731"/>
            <ac:spMk id="3" creationId="{C8182EC4-E33E-292B-187E-08E052F77954}"/>
          </ac:spMkLst>
        </pc:spChg>
        <pc:spChg chg="add mod">
          <ac:chgData name="Angsoka Dewi" userId="S::angsoka.dewi@license365bps.onmicrosoft.com::4e428032-2782-459b-9bcd-dde69bcc7f37" providerId="AD" clId="Web-{3B4E416A-1417-F8FC-7A00-629574DB811D}" dt="2022-09-16T09:14:39.815" v="47" actId="1076"/>
          <ac:spMkLst>
            <pc:docMk/>
            <pc:sldMk cId="2736303718" sldId="2147377731"/>
            <ac:spMk id="14" creationId="{B4DC8844-6621-34C7-ACE5-9051E9CFBF35}"/>
          </ac:spMkLst>
        </pc:spChg>
        <pc:grpChg chg="mod">
          <ac:chgData name="Angsoka Dewi" userId="S::angsoka.dewi@license365bps.onmicrosoft.com::4e428032-2782-459b-9bcd-dde69bcc7f37" providerId="AD" clId="Web-{3B4E416A-1417-F8FC-7A00-629574DB811D}" dt="2022-09-16T09:14:34.987" v="46" actId="1076"/>
          <ac:grpSpMkLst>
            <pc:docMk/>
            <pc:sldMk cId="2736303718" sldId="2147377731"/>
            <ac:grpSpMk id="25" creationId="{1E5A1952-0E0A-A85C-410B-D5A17CD51A73}"/>
          </ac:grpSpMkLst>
        </pc:grpChg>
        <pc:picChg chg="mod">
          <ac:chgData name="Angsoka Dewi" userId="S::angsoka.dewi@license365bps.onmicrosoft.com::4e428032-2782-459b-9bcd-dde69bcc7f37" providerId="AD" clId="Web-{3B4E416A-1417-F8FC-7A00-629574DB811D}" dt="2022-09-16T09:14:32.597" v="45" actId="1076"/>
          <ac:picMkLst>
            <pc:docMk/>
            <pc:sldMk cId="2736303718" sldId="2147377731"/>
            <ac:picMk id="21" creationId="{44E1595A-1DAA-3DB0-F9F3-A5C9B331D560}"/>
          </ac:picMkLst>
        </pc:picChg>
      </pc:sldChg>
      <pc:sldChg chg="addSp modSp">
        <pc:chgData name="Angsoka Dewi" userId="S::angsoka.dewi@license365bps.onmicrosoft.com::4e428032-2782-459b-9bcd-dde69bcc7f37" providerId="AD" clId="Web-{3B4E416A-1417-F8FC-7A00-629574DB811D}" dt="2022-09-16T09:17:23.350" v="81" actId="1076"/>
        <pc:sldMkLst>
          <pc:docMk/>
          <pc:sldMk cId="317641000" sldId="2147377732"/>
        </pc:sldMkLst>
        <pc:spChg chg="add mod">
          <ac:chgData name="Angsoka Dewi" userId="S::angsoka.dewi@license365bps.onmicrosoft.com::4e428032-2782-459b-9bcd-dde69bcc7f37" providerId="AD" clId="Web-{3B4E416A-1417-F8FC-7A00-629574DB811D}" dt="2022-09-16T09:17:23.350" v="81" actId="1076"/>
          <ac:spMkLst>
            <pc:docMk/>
            <pc:sldMk cId="317641000" sldId="2147377732"/>
            <ac:spMk id="4" creationId="{3956F9D5-B798-8BF1-3FFD-470E42FEC7F1}"/>
          </ac:spMkLst>
        </pc:spChg>
        <pc:spChg chg="mod">
          <ac:chgData name="Angsoka Dewi" userId="S::angsoka.dewi@license365bps.onmicrosoft.com::4e428032-2782-459b-9bcd-dde69bcc7f37" providerId="AD" clId="Web-{3B4E416A-1417-F8FC-7A00-629574DB811D}" dt="2022-09-16T09:15:42.113" v="51" actId="1076"/>
          <ac:spMkLst>
            <pc:docMk/>
            <pc:sldMk cId="317641000" sldId="2147377732"/>
            <ac:spMk id="26" creationId="{3D886B4A-BA88-3660-7A38-78B704D82387}"/>
          </ac:spMkLst>
        </pc:spChg>
        <pc:picChg chg="mod">
          <ac:chgData name="Angsoka Dewi" userId="S::angsoka.dewi@license365bps.onmicrosoft.com::4e428032-2782-459b-9bcd-dde69bcc7f37" providerId="AD" clId="Web-{3B4E416A-1417-F8FC-7A00-629574DB811D}" dt="2022-09-16T09:15:32.082" v="48" actId="1076"/>
          <ac:picMkLst>
            <pc:docMk/>
            <pc:sldMk cId="317641000" sldId="2147377732"/>
            <ac:picMk id="19" creationId="{DD47CA82-7024-B8AC-CD99-2C21FDF1BDD3}"/>
          </ac:picMkLst>
        </pc:picChg>
        <pc:picChg chg="mod">
          <ac:chgData name="Angsoka Dewi" userId="S::angsoka.dewi@license365bps.onmicrosoft.com::4e428032-2782-459b-9bcd-dde69bcc7f37" providerId="AD" clId="Web-{3B4E416A-1417-F8FC-7A00-629574DB811D}" dt="2022-09-16T09:15:32.098" v="49" actId="1076"/>
          <ac:picMkLst>
            <pc:docMk/>
            <pc:sldMk cId="317641000" sldId="2147377732"/>
            <ac:picMk id="20" creationId="{EEBB1C96-3F26-DDD0-ED17-FE51A8CD01CF}"/>
          </ac:picMkLst>
        </pc:picChg>
        <pc:picChg chg="mod">
          <ac:chgData name="Angsoka Dewi" userId="S::angsoka.dewi@license365bps.onmicrosoft.com::4e428032-2782-459b-9bcd-dde69bcc7f37" providerId="AD" clId="Web-{3B4E416A-1417-F8FC-7A00-629574DB811D}" dt="2022-09-16T09:15:37.004" v="50" actId="1076"/>
          <ac:picMkLst>
            <pc:docMk/>
            <pc:sldMk cId="317641000" sldId="2147377732"/>
            <ac:picMk id="28" creationId="{26AF0A63-22FD-1D6F-AA88-C670E424C658}"/>
          </ac:picMkLst>
        </pc:picChg>
        <pc:cxnChg chg="mod">
          <ac:chgData name="Angsoka Dewi" userId="S::angsoka.dewi@license365bps.onmicrosoft.com::4e428032-2782-459b-9bcd-dde69bcc7f37" providerId="AD" clId="Web-{3B4E416A-1417-F8FC-7A00-629574DB811D}" dt="2022-09-16T09:15:47.801" v="52" actId="14100"/>
          <ac:cxnSpMkLst>
            <pc:docMk/>
            <pc:sldMk cId="317641000" sldId="2147377732"/>
            <ac:cxnSpMk id="27" creationId="{1ED137CA-3827-535F-D521-89F59ABED9BB}"/>
          </ac:cxnSpMkLst>
        </pc:cxnChg>
      </pc:sldChg>
    </pc:docChg>
  </pc:docChgLst>
  <pc:docChgLst>
    <pc:chgData name="Angsoka Dewi" userId="S::angsoka.dewi@license365bps.onmicrosoft.com::4e428032-2782-459b-9bcd-dde69bcc7f37" providerId="AD" clId="Web-{30244690-A8A9-7A8D-C121-55CC644350A2}"/>
    <pc:docChg chg="modSld">
      <pc:chgData name="Angsoka Dewi" userId="S::angsoka.dewi@license365bps.onmicrosoft.com::4e428032-2782-459b-9bcd-dde69bcc7f37" providerId="AD" clId="Web-{30244690-A8A9-7A8D-C121-55CC644350A2}" dt="2022-09-16T02:10:54.892" v="8" actId="20577"/>
      <pc:docMkLst>
        <pc:docMk/>
      </pc:docMkLst>
      <pc:sldChg chg="modSp">
        <pc:chgData name="Angsoka Dewi" userId="S::angsoka.dewi@license365bps.onmicrosoft.com::4e428032-2782-459b-9bcd-dde69bcc7f37" providerId="AD" clId="Web-{30244690-A8A9-7A8D-C121-55CC644350A2}" dt="2022-09-16T02:10:54.892" v="8" actId="20577"/>
        <pc:sldMkLst>
          <pc:docMk/>
          <pc:sldMk cId="39476866" sldId="2147377745"/>
        </pc:sldMkLst>
        <pc:spChg chg="mod">
          <ac:chgData name="Angsoka Dewi" userId="S::angsoka.dewi@license365bps.onmicrosoft.com::4e428032-2782-459b-9bcd-dde69bcc7f37" providerId="AD" clId="Web-{30244690-A8A9-7A8D-C121-55CC644350A2}" dt="2022-09-16T02:10:54.892" v="8" actId="20577"/>
          <ac:spMkLst>
            <pc:docMk/>
            <pc:sldMk cId="39476866" sldId="2147377745"/>
            <ac:spMk id="3" creationId="{19B110EC-005E-B474-C8DB-0D83E13DF832}"/>
          </ac:spMkLst>
        </pc:spChg>
      </pc:sldChg>
    </pc:docChg>
  </pc:docChgLst>
  <pc:docChgLst>
    <pc:chgData name="Angsoka Dewi" userId="S::angsoka.dewi@license365bps.onmicrosoft.com::4e428032-2782-459b-9bcd-dde69bcc7f37" providerId="AD" clId="Web-{137F4F97-D508-B210-9E06-287E42F7D869}"/>
    <pc:docChg chg="addSld delSld modSld">
      <pc:chgData name="Angsoka Dewi" userId="S::angsoka.dewi@license365bps.onmicrosoft.com::4e428032-2782-459b-9bcd-dde69bcc7f37" providerId="AD" clId="Web-{137F4F97-D508-B210-9E06-287E42F7D869}" dt="2022-09-11T15:28:14.761" v="39" actId="20577"/>
      <pc:docMkLst>
        <pc:docMk/>
      </pc:docMkLst>
      <pc:sldChg chg="del">
        <pc:chgData name="Angsoka Dewi" userId="S::angsoka.dewi@license365bps.onmicrosoft.com::4e428032-2782-459b-9bcd-dde69bcc7f37" providerId="AD" clId="Web-{137F4F97-D508-B210-9E06-287E42F7D869}" dt="2022-09-11T15:24:40.054" v="6"/>
        <pc:sldMkLst>
          <pc:docMk/>
          <pc:sldMk cId="417954004" sldId="257"/>
        </pc:sldMkLst>
      </pc:sldChg>
      <pc:sldChg chg="delSp modSp">
        <pc:chgData name="Angsoka Dewi" userId="S::angsoka.dewi@license365bps.onmicrosoft.com::4e428032-2782-459b-9bcd-dde69bcc7f37" providerId="AD" clId="Web-{137F4F97-D508-B210-9E06-287E42F7D869}" dt="2022-09-11T15:28:14.761" v="39" actId="20577"/>
        <pc:sldMkLst>
          <pc:docMk/>
          <pc:sldMk cId="3046785022" sldId="2147377672"/>
        </pc:sldMkLst>
        <pc:spChg chg="mod">
          <ac:chgData name="Angsoka Dewi" userId="S::angsoka.dewi@license365bps.onmicrosoft.com::4e428032-2782-459b-9bcd-dde69bcc7f37" providerId="AD" clId="Web-{137F4F97-D508-B210-9E06-287E42F7D869}" dt="2022-09-11T15:28:14.761" v="39" actId="20577"/>
          <ac:spMkLst>
            <pc:docMk/>
            <pc:sldMk cId="3046785022" sldId="2147377672"/>
            <ac:spMk id="7" creationId="{00FDC680-F3C1-19B4-25BA-584A9716D080}"/>
          </ac:spMkLst>
        </pc:spChg>
        <pc:spChg chg="del">
          <ac:chgData name="Angsoka Dewi" userId="S::angsoka.dewi@license365bps.onmicrosoft.com::4e428032-2782-459b-9bcd-dde69bcc7f37" providerId="AD" clId="Web-{137F4F97-D508-B210-9E06-287E42F7D869}" dt="2022-09-11T15:28:03.245" v="36"/>
          <ac:spMkLst>
            <pc:docMk/>
            <pc:sldMk cId="3046785022" sldId="2147377672"/>
            <ac:spMk id="8" creationId="{CB8EBABE-11DF-DBF0-3B54-B399D0B3E5DF}"/>
          </ac:spMkLst>
        </pc:spChg>
      </pc:sldChg>
      <pc:sldChg chg="add">
        <pc:chgData name="Angsoka Dewi" userId="S::angsoka.dewi@license365bps.onmicrosoft.com::4e428032-2782-459b-9bcd-dde69bcc7f37" providerId="AD" clId="Web-{137F4F97-D508-B210-9E06-287E42F7D869}" dt="2022-09-11T15:24:29.585" v="0"/>
        <pc:sldMkLst>
          <pc:docMk/>
          <pc:sldMk cId="2378058903" sldId="2147377738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29.726" v="1"/>
        <pc:sldMkLst>
          <pc:docMk/>
          <pc:sldMk cId="1276325133" sldId="2147377739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29.867" v="2"/>
        <pc:sldMkLst>
          <pc:docMk/>
          <pc:sldMk cId="1098016103" sldId="2147377740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29.992" v="3"/>
        <pc:sldMkLst>
          <pc:docMk/>
          <pc:sldMk cId="1849166399" sldId="2147377741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30.117" v="4"/>
        <pc:sldMkLst>
          <pc:docMk/>
          <pc:sldMk cId="4165301832" sldId="2147377742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30.179" v="5"/>
        <pc:sldMkLst>
          <pc:docMk/>
          <pc:sldMk cId="3774157649" sldId="2147377743"/>
        </pc:sldMkLst>
      </pc:sldChg>
      <pc:sldChg chg="add">
        <pc:chgData name="Angsoka Dewi" userId="S::angsoka.dewi@license365bps.onmicrosoft.com::4e428032-2782-459b-9bcd-dde69bcc7f37" providerId="AD" clId="Web-{137F4F97-D508-B210-9E06-287E42F7D869}" dt="2022-09-11T15:24:51.867" v="7"/>
        <pc:sldMkLst>
          <pc:docMk/>
          <pc:sldMk cId="1289039197" sldId="2147377744"/>
        </pc:sldMkLst>
      </pc:sldChg>
      <pc:sldChg chg="modSp add">
        <pc:chgData name="Angsoka Dewi" userId="S::angsoka.dewi@license365bps.onmicrosoft.com::4e428032-2782-459b-9bcd-dde69bcc7f37" providerId="AD" clId="Web-{137F4F97-D508-B210-9E06-287E42F7D869}" dt="2022-09-11T15:27:09.572" v="33" actId="20577"/>
        <pc:sldMkLst>
          <pc:docMk/>
          <pc:sldMk cId="3200620025" sldId="2147377745"/>
        </pc:sldMkLst>
        <pc:spChg chg="mod">
          <ac:chgData name="Angsoka Dewi" userId="S::angsoka.dewi@license365bps.onmicrosoft.com::4e428032-2782-459b-9bcd-dde69bcc7f37" providerId="AD" clId="Web-{137F4F97-D508-B210-9E06-287E42F7D869}" dt="2022-09-11T15:27:09.572" v="33" actId="20577"/>
          <ac:spMkLst>
            <pc:docMk/>
            <pc:sldMk cId="3200620025" sldId="2147377745"/>
            <ac:spMk id="50" creationId="{19B30D7F-082A-86EB-C140-375E53473FA4}"/>
          </ac:spMkLst>
        </pc:spChg>
      </pc:sldChg>
      <pc:sldChg chg="modSp add">
        <pc:chgData name="Angsoka Dewi" userId="S::angsoka.dewi@license365bps.onmicrosoft.com::4e428032-2782-459b-9bcd-dde69bcc7f37" providerId="AD" clId="Web-{137F4F97-D508-B210-9E06-287E42F7D869}" dt="2022-09-11T15:27:29.073" v="35" actId="20577"/>
        <pc:sldMkLst>
          <pc:docMk/>
          <pc:sldMk cId="616475934" sldId="2147377746"/>
        </pc:sldMkLst>
        <pc:spChg chg="mod">
          <ac:chgData name="Angsoka Dewi" userId="S::angsoka.dewi@license365bps.onmicrosoft.com::4e428032-2782-459b-9bcd-dde69bcc7f37" providerId="AD" clId="Web-{137F4F97-D508-B210-9E06-287E42F7D869}" dt="2022-09-11T15:27:29.073" v="35" actId="20577"/>
          <ac:spMkLst>
            <pc:docMk/>
            <pc:sldMk cId="616475934" sldId="2147377746"/>
            <ac:spMk id="5" creationId="{A2FC85F1-CADA-2640-F7DF-913A85A9EEF3}"/>
          </ac:spMkLst>
        </pc:spChg>
      </pc:sldChg>
      <pc:sldChg chg="modSp add">
        <pc:chgData name="Angsoka Dewi" userId="S::angsoka.dewi@license365bps.onmicrosoft.com::4e428032-2782-459b-9bcd-dde69bcc7f37" providerId="AD" clId="Web-{137F4F97-D508-B210-9E06-287E42F7D869}" dt="2022-09-11T15:27:23.604" v="34" actId="20577"/>
        <pc:sldMkLst>
          <pc:docMk/>
          <pc:sldMk cId="2227588088" sldId="2147377747"/>
        </pc:sldMkLst>
        <pc:spChg chg="mod">
          <ac:chgData name="Angsoka Dewi" userId="S::angsoka.dewi@license365bps.onmicrosoft.com::4e428032-2782-459b-9bcd-dde69bcc7f37" providerId="AD" clId="Web-{137F4F97-D508-B210-9E06-287E42F7D869}" dt="2022-09-11T15:27:23.604" v="34" actId="20577"/>
          <ac:spMkLst>
            <pc:docMk/>
            <pc:sldMk cId="2227588088" sldId="2147377747"/>
            <ac:spMk id="5" creationId="{A2FC85F1-CADA-2640-F7DF-913A85A9EEF3}"/>
          </ac:spMkLst>
        </pc:spChg>
      </pc:sldChg>
      <pc:sldMasterChg chg="addSldLayout">
        <pc:chgData name="Angsoka Dewi" userId="S::angsoka.dewi@license365bps.onmicrosoft.com::4e428032-2782-459b-9bcd-dde69bcc7f37" providerId="AD" clId="Web-{137F4F97-D508-B210-9E06-287E42F7D869}" dt="2022-09-11T15:24:29.585" v="0"/>
        <pc:sldMasterMkLst>
          <pc:docMk/>
          <pc:sldMasterMk cId="1446809977" sldId="2147483648"/>
        </pc:sldMasterMkLst>
        <pc:sldLayoutChg chg="add">
          <pc:chgData name="Angsoka Dewi" userId="S::angsoka.dewi@license365bps.onmicrosoft.com::4e428032-2782-459b-9bcd-dde69bcc7f37" providerId="AD" clId="Web-{137F4F97-D508-B210-9E06-287E42F7D869}" dt="2022-09-11T15:24:29.585" v="0"/>
          <pc:sldLayoutMkLst>
            <pc:docMk/>
            <pc:sldMasterMk cId="1446809977" sldId="2147483648"/>
            <pc:sldLayoutMk cId="417462418" sldId="2147483664"/>
          </pc:sldLayoutMkLst>
        </pc:sldLayoutChg>
        <pc:sldLayoutChg chg="add">
          <pc:chgData name="Angsoka Dewi" userId="S::angsoka.dewi@license365bps.onmicrosoft.com::4e428032-2782-459b-9bcd-dde69bcc7f37" providerId="AD" clId="Web-{137F4F97-D508-B210-9E06-287E42F7D869}" dt="2022-09-11T15:24:29.585" v="0"/>
          <pc:sldLayoutMkLst>
            <pc:docMk/>
            <pc:sldMasterMk cId="1446809977" sldId="2147483648"/>
            <pc:sldLayoutMk cId="3166876397" sldId="2147483665"/>
          </pc:sldLayoutMkLst>
        </pc:sldLayoutChg>
      </pc:sldMasterChg>
    </pc:docChg>
  </pc:docChgLst>
  <pc:docChgLst>
    <pc:chgData name="Angsoka Dewi" userId="S::angsoka.dewi@license365bps.onmicrosoft.com::4e428032-2782-459b-9bcd-dde69bcc7f37" providerId="AD" clId="Web-{7F38665D-6E58-1C32-A058-83CD6F09862E}"/>
    <pc:docChg chg="modSld">
      <pc:chgData name="Angsoka Dewi" userId="S::angsoka.dewi@license365bps.onmicrosoft.com::4e428032-2782-459b-9bcd-dde69bcc7f37" providerId="AD" clId="Web-{7F38665D-6E58-1C32-A058-83CD6F09862E}" dt="2022-09-12T03:26:01.419" v="134" actId="1076"/>
      <pc:docMkLst>
        <pc:docMk/>
      </pc:docMkLst>
      <pc:sldChg chg="modSp">
        <pc:chgData name="Angsoka Dewi" userId="S::angsoka.dewi@license365bps.onmicrosoft.com::4e428032-2782-459b-9bcd-dde69bcc7f37" providerId="AD" clId="Web-{7F38665D-6E58-1C32-A058-83CD6F09862E}" dt="2022-09-12T03:09:33.689" v="19"/>
        <pc:sldMkLst>
          <pc:docMk/>
          <pc:sldMk cId="3426964607" sldId="2147377725"/>
        </pc:sldMkLst>
        <pc:graphicFrameChg chg="mod modGraphic">
          <ac:chgData name="Angsoka Dewi" userId="S::angsoka.dewi@license365bps.onmicrosoft.com::4e428032-2782-459b-9bcd-dde69bcc7f37" providerId="AD" clId="Web-{7F38665D-6E58-1C32-A058-83CD6F09862E}" dt="2022-09-12T03:09:33.689" v="19"/>
          <ac:graphicFrameMkLst>
            <pc:docMk/>
            <pc:sldMk cId="3426964607" sldId="2147377725"/>
            <ac:graphicFrameMk id="3" creationId="{B96D85AE-233F-0AC1-9B66-7A61A3DE0F05}"/>
          </ac:graphicFrameMkLst>
        </pc:graphicFrameChg>
      </pc:sldChg>
      <pc:sldChg chg="modSp">
        <pc:chgData name="Angsoka Dewi" userId="S::angsoka.dewi@license365bps.onmicrosoft.com::4e428032-2782-459b-9bcd-dde69bcc7f37" providerId="AD" clId="Web-{7F38665D-6E58-1C32-A058-83CD6F09862E}" dt="2022-09-12T03:10:12.080" v="43"/>
        <pc:sldMkLst>
          <pc:docMk/>
          <pc:sldMk cId="122479839" sldId="2147377726"/>
        </pc:sldMkLst>
        <pc:graphicFrameChg chg="mod modGraphic">
          <ac:chgData name="Angsoka Dewi" userId="S::angsoka.dewi@license365bps.onmicrosoft.com::4e428032-2782-459b-9bcd-dde69bcc7f37" providerId="AD" clId="Web-{7F38665D-6E58-1C32-A058-83CD6F09862E}" dt="2022-09-12T03:10:12.080" v="43"/>
          <ac:graphicFrameMkLst>
            <pc:docMk/>
            <pc:sldMk cId="122479839" sldId="2147377726"/>
            <ac:graphicFrameMk id="4" creationId="{460EE42F-684B-E902-42B0-AF167AEF4EF7}"/>
          </ac:graphicFrameMkLst>
        </pc:graphicFrameChg>
      </pc:sldChg>
      <pc:sldChg chg="modSp">
        <pc:chgData name="Angsoka Dewi" userId="S::angsoka.dewi@license365bps.onmicrosoft.com::4e428032-2782-459b-9bcd-dde69bcc7f37" providerId="AD" clId="Web-{7F38665D-6E58-1C32-A058-83CD6F09862E}" dt="2022-09-12T03:11:04.300" v="57" actId="1076"/>
        <pc:sldMkLst>
          <pc:docMk/>
          <pc:sldMk cId="3081771071" sldId="2147377727"/>
        </pc:sldMkLst>
        <pc:spChg chg="mod">
          <ac:chgData name="Angsoka Dewi" userId="S::angsoka.dewi@license365bps.onmicrosoft.com::4e428032-2782-459b-9bcd-dde69bcc7f37" providerId="AD" clId="Web-{7F38665D-6E58-1C32-A058-83CD6F09862E}" dt="2022-09-12T03:10:55.503" v="56" actId="1076"/>
          <ac:spMkLst>
            <pc:docMk/>
            <pc:sldMk cId="3081771071" sldId="2147377727"/>
            <ac:spMk id="7" creationId="{485946EA-672F-7FA0-86CF-C77832DE7EEF}"/>
          </ac:spMkLst>
        </pc:spChg>
        <pc:spChg chg="mod">
          <ac:chgData name="Angsoka Dewi" userId="S::angsoka.dewi@license365bps.onmicrosoft.com::4e428032-2782-459b-9bcd-dde69bcc7f37" providerId="AD" clId="Web-{7F38665D-6E58-1C32-A058-83CD6F09862E}" dt="2022-09-12T03:11:04.300" v="57" actId="1076"/>
          <ac:spMkLst>
            <pc:docMk/>
            <pc:sldMk cId="3081771071" sldId="2147377727"/>
            <ac:spMk id="23" creationId="{B0DC927F-944F-25D8-5EB5-26DFC38DA78C}"/>
          </ac:spMkLst>
        </pc:spChg>
        <pc:graphicFrameChg chg="mod modGraphic">
          <ac:chgData name="Angsoka Dewi" userId="S::angsoka.dewi@license365bps.onmicrosoft.com::4e428032-2782-459b-9bcd-dde69bcc7f37" providerId="AD" clId="Web-{7F38665D-6E58-1C32-A058-83CD6F09862E}" dt="2022-09-12T03:10:46.097" v="54"/>
          <ac:graphicFrameMkLst>
            <pc:docMk/>
            <pc:sldMk cId="3081771071" sldId="2147377727"/>
            <ac:graphicFrameMk id="4" creationId="{61720A0A-8C7B-21A5-940E-AC134DF389F3}"/>
          </ac:graphicFrameMkLst>
        </pc:graphicFrameChg>
        <pc:picChg chg="mod">
          <ac:chgData name="Angsoka Dewi" userId="S::angsoka.dewi@license365bps.onmicrosoft.com::4e428032-2782-459b-9bcd-dde69bcc7f37" providerId="AD" clId="Web-{7F38665D-6E58-1C32-A058-83CD6F09862E}" dt="2022-09-12T03:10:55.488" v="55" actId="1076"/>
          <ac:picMkLst>
            <pc:docMk/>
            <pc:sldMk cId="3081771071" sldId="2147377727"/>
            <ac:picMk id="14" creationId="{11335846-0DFB-5DDA-9892-98EE72F97D7E}"/>
          </ac:picMkLst>
        </pc:picChg>
      </pc:sldChg>
      <pc:sldChg chg="modSp">
        <pc:chgData name="Angsoka Dewi" userId="S::angsoka.dewi@license365bps.onmicrosoft.com::4e428032-2782-459b-9bcd-dde69bcc7f37" providerId="AD" clId="Web-{7F38665D-6E58-1C32-A058-83CD6F09862E}" dt="2022-09-12T03:19:24.861" v="81"/>
        <pc:sldMkLst>
          <pc:docMk/>
          <pc:sldMk cId="96652347" sldId="2147377728"/>
        </pc:sldMkLst>
        <pc:graphicFrameChg chg="mod modGraphic">
          <ac:chgData name="Angsoka Dewi" userId="S::angsoka.dewi@license365bps.onmicrosoft.com::4e428032-2782-459b-9bcd-dde69bcc7f37" providerId="AD" clId="Web-{7F38665D-6E58-1C32-A058-83CD6F09862E}" dt="2022-09-12T03:19:24.861" v="81"/>
          <ac:graphicFrameMkLst>
            <pc:docMk/>
            <pc:sldMk cId="96652347" sldId="2147377728"/>
            <ac:graphicFrameMk id="4" creationId="{0041E09B-80D3-D81E-9FB9-128F082CBE45}"/>
          </ac:graphicFrameMkLst>
        </pc:graphicFrameChg>
      </pc:sldChg>
      <pc:sldChg chg="addSp modSp">
        <pc:chgData name="Angsoka Dewi" userId="S::angsoka.dewi@license365bps.onmicrosoft.com::4e428032-2782-459b-9bcd-dde69bcc7f37" providerId="AD" clId="Web-{7F38665D-6E58-1C32-A058-83CD6F09862E}" dt="2022-09-12T03:26:01.419" v="134" actId="1076"/>
        <pc:sldMkLst>
          <pc:docMk/>
          <pc:sldMk cId="2318181771" sldId="2147377729"/>
        </pc:sldMkLst>
        <pc:spChg chg="add mod">
          <ac:chgData name="Angsoka Dewi" userId="S::angsoka.dewi@license365bps.onmicrosoft.com::4e428032-2782-459b-9bcd-dde69bcc7f37" providerId="AD" clId="Web-{7F38665D-6E58-1C32-A058-83CD6F09862E}" dt="2022-09-12T03:26:01.419" v="134" actId="1076"/>
          <ac:spMkLst>
            <pc:docMk/>
            <pc:sldMk cId="2318181771" sldId="2147377729"/>
            <ac:spMk id="3" creationId="{3435E2B4-5CA7-D60B-FDAA-E29AC28EECE7}"/>
          </ac:spMkLst>
        </pc:spChg>
        <pc:spChg chg="add mod">
          <ac:chgData name="Angsoka Dewi" userId="S::angsoka.dewi@license365bps.onmicrosoft.com::4e428032-2782-459b-9bcd-dde69bcc7f37" providerId="AD" clId="Web-{7F38665D-6E58-1C32-A058-83CD6F09862E}" dt="2022-09-12T03:23:06.727" v="85" actId="1076"/>
          <ac:spMkLst>
            <pc:docMk/>
            <pc:sldMk cId="2318181771" sldId="2147377729"/>
            <ac:spMk id="4" creationId="{17316392-FDE7-AB81-F95A-DADAA79B68A0}"/>
          </ac:spMkLst>
        </pc:spChg>
        <pc:spChg chg="add mod">
          <ac:chgData name="Angsoka Dewi" userId="S::angsoka.dewi@license365bps.onmicrosoft.com::4e428032-2782-459b-9bcd-dde69bcc7f37" providerId="AD" clId="Web-{7F38665D-6E58-1C32-A058-83CD6F09862E}" dt="2022-09-12T03:23:47.478" v="92" actId="1076"/>
          <ac:spMkLst>
            <pc:docMk/>
            <pc:sldMk cId="2318181771" sldId="2147377729"/>
            <ac:spMk id="14" creationId="{80E3F717-DC7A-2EA8-4F2B-E5255A785127}"/>
          </ac:spMkLst>
        </pc:spChg>
        <pc:spChg chg="mod">
          <ac:chgData name="Angsoka Dewi" userId="S::angsoka.dewi@license365bps.onmicrosoft.com::4e428032-2782-459b-9bcd-dde69bcc7f37" providerId="AD" clId="Web-{7F38665D-6E58-1C32-A058-83CD6F09862E}" dt="2022-09-12T03:25:53.294" v="133" actId="14100"/>
          <ac:spMkLst>
            <pc:docMk/>
            <pc:sldMk cId="2318181771" sldId="2147377729"/>
            <ac:spMk id="17" creationId="{0EF7AA1E-A37C-8DF1-CCC4-487B129FA456}"/>
          </ac:spMkLst>
        </pc:spChg>
        <pc:spChg chg="add mod">
          <ac:chgData name="Angsoka Dewi" userId="S::angsoka.dewi@license365bps.onmicrosoft.com::4e428032-2782-459b-9bcd-dde69bcc7f37" providerId="AD" clId="Web-{7F38665D-6E58-1C32-A058-83CD6F09862E}" dt="2022-09-12T03:23:47.494" v="93" actId="1076"/>
          <ac:spMkLst>
            <pc:docMk/>
            <pc:sldMk cId="2318181771" sldId="2147377729"/>
            <ac:spMk id="24" creationId="{D0ED89C4-3D41-9513-77D1-8DA64E50A0AF}"/>
          </ac:spMkLst>
        </pc:spChg>
        <pc:spChg chg="add mod">
          <ac:chgData name="Angsoka Dewi" userId="S::angsoka.dewi@license365bps.onmicrosoft.com::4e428032-2782-459b-9bcd-dde69bcc7f37" providerId="AD" clId="Web-{7F38665D-6E58-1C32-A058-83CD6F09862E}" dt="2022-09-12T03:23:47.509" v="94" actId="1076"/>
          <ac:spMkLst>
            <pc:docMk/>
            <pc:sldMk cId="2318181771" sldId="2147377729"/>
            <ac:spMk id="26" creationId="{EFD228DF-2190-3C2E-EACD-0EE189FEFED0}"/>
          </ac:spMkLst>
        </pc:spChg>
      </pc:sldChg>
    </pc:docChg>
  </pc:docChgLst>
  <pc:docChgLst>
    <pc:chgData name="Angsoka Dewi" userId="S::angsoka.dewi@license365bps.onmicrosoft.com::4e428032-2782-459b-9bcd-dde69bcc7f37" providerId="AD" clId="Web-{F868DDB6-20B2-B392-9757-520AB6FFC71E}"/>
    <pc:docChg chg="delSld modSld">
      <pc:chgData name="Angsoka Dewi" userId="S::angsoka.dewi@license365bps.onmicrosoft.com::4e428032-2782-459b-9bcd-dde69bcc7f37" providerId="AD" clId="Web-{F868DDB6-20B2-B392-9757-520AB6FFC71E}" dt="2022-09-11T16:17:45.318" v="19"/>
      <pc:docMkLst>
        <pc:docMk/>
      </pc:docMkLst>
      <pc:sldChg chg="modSp">
        <pc:chgData name="Angsoka Dewi" userId="S::angsoka.dewi@license365bps.onmicrosoft.com::4e428032-2782-459b-9bcd-dde69bcc7f37" providerId="AD" clId="Web-{F868DDB6-20B2-B392-9757-520AB6FFC71E}" dt="2022-09-11T16:17:27.646" v="16" actId="20577"/>
        <pc:sldMkLst>
          <pc:docMk/>
          <pc:sldMk cId="121180066" sldId="2147377638"/>
        </pc:sldMkLst>
        <pc:spChg chg="mod">
          <ac:chgData name="Angsoka Dewi" userId="S::angsoka.dewi@license365bps.onmicrosoft.com::4e428032-2782-459b-9bcd-dde69bcc7f37" providerId="AD" clId="Web-{F868DDB6-20B2-B392-9757-520AB6FFC71E}" dt="2022-09-11T16:17:27.646" v="16" actId="20577"/>
          <ac:spMkLst>
            <pc:docMk/>
            <pc:sldMk cId="121180066" sldId="2147377638"/>
            <ac:spMk id="39" creationId="{08A71FDA-17C2-5092-75E5-CE424F8E318A}"/>
          </ac:spMkLst>
        </pc:spChg>
      </pc:sldChg>
      <pc:sldChg chg="del">
        <pc:chgData name="Angsoka Dewi" userId="S::angsoka.dewi@license365bps.onmicrosoft.com::4e428032-2782-459b-9bcd-dde69bcc7f37" providerId="AD" clId="Web-{F868DDB6-20B2-B392-9757-520AB6FFC71E}" dt="2022-09-11T16:16:29.629" v="9"/>
        <pc:sldMkLst>
          <pc:docMk/>
          <pc:sldMk cId="3879368992" sldId="2147377737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5:39.393" v="2"/>
        <pc:sldMkLst>
          <pc:docMk/>
          <pc:sldMk cId="2378058903" sldId="2147377738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5:39.393" v="3"/>
        <pc:sldMkLst>
          <pc:docMk/>
          <pc:sldMk cId="1276325133" sldId="2147377739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5:39.409" v="4"/>
        <pc:sldMkLst>
          <pc:docMk/>
          <pc:sldMk cId="1098016103" sldId="2147377740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5:39.409" v="5"/>
        <pc:sldMkLst>
          <pc:docMk/>
          <pc:sldMk cId="1849166399" sldId="2147377741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5:39.409" v="6"/>
        <pc:sldMkLst>
          <pc:docMk/>
          <pc:sldMk cId="4165301832" sldId="2147377742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5:39.393" v="1"/>
        <pc:sldMkLst>
          <pc:docMk/>
          <pc:sldMk cId="3200620025" sldId="2147377745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5:39.393" v="0"/>
        <pc:sldMkLst>
          <pc:docMk/>
          <pc:sldMk cId="616475934" sldId="2147377746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5:39.409" v="7"/>
        <pc:sldMkLst>
          <pc:docMk/>
          <pc:sldMk cId="2498460686" sldId="2147377748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7:45.318" v="17"/>
        <pc:sldMkLst>
          <pc:docMk/>
          <pc:sldMk cId="1389837735" sldId="2147377749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7:45.318" v="18"/>
        <pc:sldMkLst>
          <pc:docMk/>
          <pc:sldMk cId="1413449950" sldId="2147377750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7:45.318" v="19"/>
        <pc:sldMkLst>
          <pc:docMk/>
          <pc:sldMk cId="449875448" sldId="2147377751"/>
        </pc:sldMkLst>
      </pc:sldChg>
      <pc:sldChg chg="del">
        <pc:chgData name="Angsoka Dewi" userId="S::angsoka.dewi@license365bps.onmicrosoft.com::4e428032-2782-459b-9bcd-dde69bcc7f37" providerId="AD" clId="Web-{F868DDB6-20B2-B392-9757-520AB6FFC71E}" dt="2022-09-11T16:15:39.409" v="8"/>
        <pc:sldMkLst>
          <pc:docMk/>
          <pc:sldMk cId="2891934249" sldId="2147377752"/>
        </pc:sldMkLst>
      </pc:sldChg>
    </pc:docChg>
  </pc:docChgLst>
  <pc:docChgLst>
    <pc:chgData name="Sheerin Dahwan Aziz" userId="e815e7b8-19df-47df-8b61-f48f4628cf30" providerId="ADAL" clId="{2495A02E-456C-F842-A420-32FB0EC612DC}"/>
    <pc:docChg chg="undo redo custSel addSld modSld">
      <pc:chgData name="Sheerin Dahwan Aziz" userId="e815e7b8-19df-47df-8b61-f48f4628cf30" providerId="ADAL" clId="{2495A02E-456C-F842-A420-32FB0EC612DC}" dt="2022-09-09T04:23:30.089" v="1807" actId="1038"/>
      <pc:docMkLst>
        <pc:docMk/>
      </pc:docMkLst>
      <pc:sldChg chg="addSp delSp modSp mod">
        <pc:chgData name="Sheerin Dahwan Aziz" userId="e815e7b8-19df-47df-8b61-f48f4628cf30" providerId="ADAL" clId="{2495A02E-456C-F842-A420-32FB0EC612DC}" dt="2022-09-09T02:26:53.517" v="506" actId="1038"/>
        <pc:sldMkLst>
          <pc:docMk/>
          <pc:sldMk cId="121180066" sldId="2147377638"/>
        </pc:sldMkLst>
        <pc:spChg chg="add mod">
          <ac:chgData name="Sheerin Dahwan Aziz" userId="e815e7b8-19df-47df-8b61-f48f4628cf30" providerId="ADAL" clId="{2495A02E-456C-F842-A420-32FB0EC612DC}" dt="2022-09-09T02:26:53.517" v="506" actId="1038"/>
          <ac:spMkLst>
            <pc:docMk/>
            <pc:sldMk cId="121180066" sldId="2147377638"/>
            <ac:spMk id="7" creationId="{ABC18E24-4314-54EC-E576-6E5E07E3E452}"/>
          </ac:spMkLst>
        </pc:spChg>
        <pc:spChg chg="add mod">
          <ac:chgData name="Sheerin Dahwan Aziz" userId="e815e7b8-19df-47df-8b61-f48f4628cf30" providerId="ADAL" clId="{2495A02E-456C-F842-A420-32FB0EC612DC}" dt="2022-09-09T02:26:53.517" v="506" actId="1038"/>
          <ac:spMkLst>
            <pc:docMk/>
            <pc:sldMk cId="121180066" sldId="2147377638"/>
            <ac:spMk id="14" creationId="{6438F6C8-7F23-CC3E-4636-0CF13F5C8A05}"/>
          </ac:spMkLst>
        </pc:spChg>
        <pc:spChg chg="mod">
          <ac:chgData name="Sheerin Dahwan Aziz" userId="e815e7b8-19df-47df-8b61-f48f4628cf30" providerId="ADAL" clId="{2495A02E-456C-F842-A420-32FB0EC612DC}" dt="2022-09-09T01:38:07.601" v="244" actId="14100"/>
          <ac:spMkLst>
            <pc:docMk/>
            <pc:sldMk cId="121180066" sldId="2147377638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95A02E-456C-F842-A420-32FB0EC612DC}" dt="2022-09-09T01:22:46.741" v="0" actId="14100"/>
          <ac:spMkLst>
            <pc:docMk/>
            <pc:sldMk cId="121180066" sldId="2147377638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2:26:53.517" v="506" actId="1038"/>
          <ac:spMkLst>
            <pc:docMk/>
            <pc:sldMk cId="121180066" sldId="2147377638"/>
            <ac:spMk id="27" creationId="{4365B2C2-16BF-333C-4E4C-B8D661D47FEF}"/>
          </ac:spMkLst>
        </pc:spChg>
        <pc:spChg chg="add mod">
          <ac:chgData name="Sheerin Dahwan Aziz" userId="e815e7b8-19df-47df-8b61-f48f4628cf30" providerId="ADAL" clId="{2495A02E-456C-F842-A420-32FB0EC612DC}" dt="2022-09-09T02:26:53.517" v="506" actId="1038"/>
          <ac:spMkLst>
            <pc:docMk/>
            <pc:sldMk cId="121180066" sldId="2147377638"/>
            <ac:spMk id="28" creationId="{2FADC4B8-1584-A123-042F-DFAF6D6547E6}"/>
          </ac:spMkLst>
        </pc:spChg>
        <pc:graphicFrameChg chg="add del mod modGraphic">
          <ac:chgData name="Sheerin Dahwan Aziz" userId="e815e7b8-19df-47df-8b61-f48f4628cf30" providerId="ADAL" clId="{2495A02E-456C-F842-A420-32FB0EC612DC}" dt="2022-09-09T01:33:58.517" v="189" actId="478"/>
          <ac:graphicFrameMkLst>
            <pc:docMk/>
            <pc:sldMk cId="121180066" sldId="2147377638"/>
            <ac:graphicFrameMk id="3" creationId="{17EBA1F1-FD02-4E92-463C-9ED8D013AE9C}"/>
          </ac:graphicFrameMkLst>
        </pc:graphicFrameChg>
        <pc:graphicFrameChg chg="add del mod modGraphic">
          <ac:chgData name="Sheerin Dahwan Aziz" userId="e815e7b8-19df-47df-8b61-f48f4628cf30" providerId="ADAL" clId="{2495A02E-456C-F842-A420-32FB0EC612DC}" dt="2022-09-09T02:26:37.566" v="489" actId="14100"/>
          <ac:graphicFrameMkLst>
            <pc:docMk/>
            <pc:sldMk cId="121180066" sldId="2147377638"/>
            <ac:graphicFrameMk id="4" creationId="{9B2C31AF-AE14-393A-AEE8-5C4B6BDAE428}"/>
          </ac:graphicFrameMkLst>
        </pc:graphicFrameChg>
        <pc:picChg chg="add mod">
          <ac:chgData name="Sheerin Dahwan Aziz" userId="e815e7b8-19df-47df-8b61-f48f4628cf30" providerId="ADAL" clId="{2495A02E-456C-F842-A420-32FB0EC612DC}" dt="2022-09-09T02:26:53.517" v="506" actId="1038"/>
          <ac:picMkLst>
            <pc:docMk/>
            <pc:sldMk cId="121180066" sldId="2147377638"/>
            <ac:picMk id="5" creationId="{637B9E41-C975-C981-B80B-BD4D7C52449E}"/>
          </ac:picMkLst>
        </pc:picChg>
        <pc:cxnChg chg="add del">
          <ac:chgData name="Sheerin Dahwan Aziz" userId="e815e7b8-19df-47df-8b61-f48f4628cf30" providerId="ADAL" clId="{2495A02E-456C-F842-A420-32FB0EC612DC}" dt="2022-09-09T02:10:07.819" v="288" actId="478"/>
          <ac:cxnSpMkLst>
            <pc:docMk/>
            <pc:sldMk cId="121180066" sldId="2147377638"/>
            <ac:cxnSpMk id="24" creationId="{9F627657-B97D-74CE-53C1-97C1A57673DA}"/>
          </ac:cxnSpMkLst>
        </pc:cxnChg>
        <pc:cxnChg chg="add mod">
          <ac:chgData name="Sheerin Dahwan Aziz" userId="e815e7b8-19df-47df-8b61-f48f4628cf30" providerId="ADAL" clId="{2495A02E-456C-F842-A420-32FB0EC612DC}" dt="2022-09-09T02:26:53.517" v="506" actId="1038"/>
          <ac:cxnSpMkLst>
            <pc:docMk/>
            <pc:sldMk cId="121180066" sldId="2147377638"/>
            <ac:cxnSpMk id="26" creationId="{F1C84B80-3C1C-F77C-4FBF-02DF6DBA05F4}"/>
          </ac:cxnSpMkLst>
        </pc:cxnChg>
      </pc:sldChg>
      <pc:sldChg chg="addSp delSp modSp mod">
        <pc:chgData name="Sheerin Dahwan Aziz" userId="e815e7b8-19df-47df-8b61-f48f4628cf30" providerId="ADAL" clId="{2495A02E-456C-F842-A420-32FB0EC612DC}" dt="2022-09-09T02:30:10.847" v="530" actId="14100"/>
        <pc:sldMkLst>
          <pc:docMk/>
          <pc:sldMk cId="1396164050" sldId="2147377724"/>
        </pc:sldMkLst>
        <pc:spChg chg="mod">
          <ac:chgData name="Sheerin Dahwan Aziz" userId="e815e7b8-19df-47df-8b61-f48f4628cf30" providerId="ADAL" clId="{2495A02E-456C-F842-A420-32FB0EC612DC}" dt="2022-09-09T02:20:05.790" v="406" actId="20577"/>
          <ac:spMkLst>
            <pc:docMk/>
            <pc:sldMk cId="1396164050" sldId="2147377724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2:15:15.610" v="386"/>
          <ac:spMkLst>
            <pc:docMk/>
            <pc:sldMk cId="1396164050" sldId="2147377724"/>
            <ac:spMk id="14" creationId="{30CD7FC0-CF2C-7177-D924-5C4C84542D9F}"/>
          </ac:spMkLst>
        </pc:spChg>
        <pc:spChg chg="mod">
          <ac:chgData name="Sheerin Dahwan Aziz" userId="e815e7b8-19df-47df-8b61-f48f4628cf30" providerId="ADAL" clId="{2495A02E-456C-F842-A420-32FB0EC612DC}" dt="2022-09-09T02:15:01.687" v="385" actId="20577"/>
          <ac:spMkLst>
            <pc:docMk/>
            <pc:sldMk cId="1396164050" sldId="2147377724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95A02E-456C-F842-A420-32FB0EC612DC}" dt="2022-09-09T02:05:22.026" v="251" actId="14100"/>
          <ac:spMkLst>
            <pc:docMk/>
            <pc:sldMk cId="1396164050" sldId="2147377724"/>
            <ac:spMk id="19" creationId="{4221A573-8301-14EB-8049-658A28F76FEF}"/>
          </ac:spMkLst>
        </pc:spChg>
        <pc:grpChg chg="add mod">
          <ac:chgData name="Sheerin Dahwan Aziz" userId="e815e7b8-19df-47df-8b61-f48f4628cf30" providerId="ADAL" clId="{2495A02E-456C-F842-A420-32FB0EC612DC}" dt="2022-09-09T02:29:52.621" v="526" actId="1036"/>
          <ac:grpSpMkLst>
            <pc:docMk/>
            <pc:sldMk cId="1396164050" sldId="2147377724"/>
            <ac:grpSpMk id="4" creationId="{95758881-7F92-66D7-57A6-84E51ADAE578}"/>
          </ac:grpSpMkLst>
        </pc:grpChg>
        <pc:graphicFrameChg chg="add mod modGraphic">
          <ac:chgData name="Sheerin Dahwan Aziz" userId="e815e7b8-19df-47df-8b61-f48f4628cf30" providerId="ADAL" clId="{2495A02E-456C-F842-A420-32FB0EC612DC}" dt="2022-09-09T02:19:02.845" v="399" actId="1076"/>
          <ac:graphicFrameMkLst>
            <pc:docMk/>
            <pc:sldMk cId="1396164050" sldId="2147377724"/>
            <ac:graphicFrameMk id="3" creationId="{137ECC07-D1C6-7D7F-4186-FA011FC04324}"/>
          </ac:graphicFrameMkLst>
        </pc:graphicFrameChg>
        <pc:picChg chg="add mod">
          <ac:chgData name="Sheerin Dahwan Aziz" userId="e815e7b8-19df-47df-8b61-f48f4628cf30" providerId="ADAL" clId="{2495A02E-456C-F842-A420-32FB0EC612DC}" dt="2022-09-09T02:15:15.610" v="386"/>
          <ac:picMkLst>
            <pc:docMk/>
            <pc:sldMk cId="1396164050" sldId="2147377724"/>
            <ac:picMk id="7" creationId="{88CAB7EE-596A-3CC8-E05C-25E2B6258E81}"/>
          </ac:picMkLst>
        </pc:picChg>
        <pc:picChg chg="add del mod">
          <ac:chgData name="Sheerin Dahwan Aziz" userId="e815e7b8-19df-47df-8b61-f48f4628cf30" providerId="ADAL" clId="{2495A02E-456C-F842-A420-32FB0EC612DC}" dt="2022-09-09T02:19:17.244" v="401" actId="478"/>
          <ac:picMkLst>
            <pc:docMk/>
            <pc:sldMk cId="1396164050" sldId="2147377724"/>
            <ac:picMk id="23" creationId="{C527FC5A-2ABC-53B5-D58F-66F1D59F3B1D}"/>
          </ac:picMkLst>
        </pc:picChg>
        <pc:picChg chg="add mod">
          <ac:chgData name="Sheerin Dahwan Aziz" userId="e815e7b8-19df-47df-8b61-f48f4628cf30" providerId="ADAL" clId="{2495A02E-456C-F842-A420-32FB0EC612DC}" dt="2022-09-09T02:30:10.847" v="530" actId="14100"/>
          <ac:picMkLst>
            <pc:docMk/>
            <pc:sldMk cId="1396164050" sldId="2147377724"/>
            <ac:picMk id="24" creationId="{1AFCBA8C-E9BF-2A56-9185-F8A36A65E24A}"/>
          </ac:picMkLst>
        </pc:picChg>
      </pc:sldChg>
      <pc:sldChg chg="addSp delSp modSp mod">
        <pc:chgData name="Sheerin Dahwan Aziz" userId="e815e7b8-19df-47df-8b61-f48f4628cf30" providerId="ADAL" clId="{2495A02E-456C-F842-A420-32FB0EC612DC}" dt="2022-09-09T04:08:55.554" v="1361" actId="1038"/>
        <pc:sldMkLst>
          <pc:docMk/>
          <pc:sldMk cId="3426964607" sldId="2147377725"/>
        </pc:sldMkLst>
        <pc:spChg chg="del mod">
          <ac:chgData name="Sheerin Dahwan Aziz" userId="e815e7b8-19df-47df-8b61-f48f4628cf30" providerId="ADAL" clId="{2495A02E-456C-F842-A420-32FB0EC612DC}" dt="2022-09-09T02:27:42.892" v="513" actId="478"/>
          <ac:spMkLst>
            <pc:docMk/>
            <pc:sldMk cId="3426964607" sldId="2147377725"/>
            <ac:spMk id="17" creationId="{0EF7AA1E-A37C-8DF1-CCC4-487B129FA456}"/>
          </ac:spMkLst>
        </pc:spChg>
        <pc:spChg chg="del mod">
          <ac:chgData name="Sheerin Dahwan Aziz" userId="e815e7b8-19df-47df-8b61-f48f4628cf30" providerId="ADAL" clId="{2495A02E-456C-F842-A420-32FB0EC612DC}" dt="2022-09-09T02:27:42.892" v="513" actId="478"/>
          <ac:spMkLst>
            <pc:docMk/>
            <pc:sldMk cId="3426964607" sldId="2147377725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2:52:38.154" v="598" actId="207"/>
          <ac:spMkLst>
            <pc:docMk/>
            <pc:sldMk cId="3426964607" sldId="2147377725"/>
            <ac:spMk id="23" creationId="{9735D9A8-81A3-8689-75CD-37F26740F3B5}"/>
          </ac:spMkLst>
        </pc:spChg>
        <pc:spChg chg="add mod">
          <ac:chgData name="Sheerin Dahwan Aziz" userId="e815e7b8-19df-47df-8b61-f48f4628cf30" providerId="ADAL" clId="{2495A02E-456C-F842-A420-32FB0EC612DC}" dt="2022-09-09T04:08:55.554" v="1361" actId="1038"/>
          <ac:spMkLst>
            <pc:docMk/>
            <pc:sldMk cId="3426964607" sldId="2147377725"/>
            <ac:spMk id="24" creationId="{38F03692-C303-D260-85C9-DAC7F125A297}"/>
          </ac:spMkLst>
        </pc:spChg>
        <pc:spChg chg="mod">
          <ac:chgData name="Sheerin Dahwan Aziz" userId="e815e7b8-19df-47df-8b61-f48f4628cf30" providerId="ADAL" clId="{2495A02E-456C-F842-A420-32FB0EC612DC}" dt="2022-09-09T03:08:58.599" v="666" actId="20577"/>
          <ac:spMkLst>
            <pc:docMk/>
            <pc:sldMk cId="3426964607" sldId="2147377725"/>
            <ac:spMk id="39" creationId="{08A71FDA-17C2-5092-75E5-CE424F8E318A}"/>
          </ac:spMkLst>
        </pc:spChg>
        <pc:grpChg chg="del">
          <ac:chgData name="Sheerin Dahwan Aziz" userId="e815e7b8-19df-47df-8b61-f48f4628cf30" providerId="ADAL" clId="{2495A02E-456C-F842-A420-32FB0EC612DC}" dt="2022-09-09T02:27:42.892" v="513" actId="478"/>
          <ac:grpSpMkLst>
            <pc:docMk/>
            <pc:sldMk cId="3426964607" sldId="2147377725"/>
            <ac:grpSpMk id="37" creationId="{AA588F85-D220-AF19-B074-2F3AE654F4F8}"/>
          </ac:grpSpMkLst>
        </pc:grpChg>
        <pc:graphicFrameChg chg="add mod modGraphic">
          <ac:chgData name="Sheerin Dahwan Aziz" userId="e815e7b8-19df-47df-8b61-f48f4628cf30" providerId="ADAL" clId="{2495A02E-456C-F842-A420-32FB0EC612DC}" dt="2022-09-09T02:51:19.394" v="552" actId="1035"/>
          <ac:graphicFrameMkLst>
            <pc:docMk/>
            <pc:sldMk cId="3426964607" sldId="2147377725"/>
            <ac:graphicFrameMk id="3" creationId="{B96D85AE-233F-0AC1-9B66-7A61A3DE0F05}"/>
          </ac:graphicFrameMkLst>
        </pc:graphicFrameChg>
        <pc:picChg chg="add mod">
          <ac:chgData name="Sheerin Dahwan Aziz" userId="e815e7b8-19df-47df-8b61-f48f4628cf30" providerId="ADAL" clId="{2495A02E-456C-F842-A420-32FB0EC612DC}" dt="2022-09-09T03:08:20.079" v="659" actId="2085"/>
          <ac:picMkLst>
            <pc:docMk/>
            <pc:sldMk cId="3426964607" sldId="2147377725"/>
            <ac:picMk id="4" creationId="{00000000-0008-0000-0200-000004000000}"/>
          </ac:picMkLst>
        </pc:picChg>
        <pc:picChg chg="add del mod">
          <ac:chgData name="Sheerin Dahwan Aziz" userId="e815e7b8-19df-47df-8b61-f48f4628cf30" providerId="ADAL" clId="{2495A02E-456C-F842-A420-32FB0EC612DC}" dt="2022-09-09T02:50:30.198" v="533" actId="478"/>
          <ac:picMkLst>
            <pc:docMk/>
            <pc:sldMk cId="3426964607" sldId="2147377725"/>
            <ac:picMk id="7" creationId="{A6DD4BDA-E026-4C1A-F549-EA0488F47B5D}"/>
          </ac:picMkLst>
        </pc:picChg>
        <pc:picChg chg="add mod">
          <ac:chgData name="Sheerin Dahwan Aziz" userId="e815e7b8-19df-47df-8b61-f48f4628cf30" providerId="ADAL" clId="{2495A02E-456C-F842-A420-32FB0EC612DC}" dt="2022-09-09T02:51:27.283" v="564" actId="1038"/>
          <ac:picMkLst>
            <pc:docMk/>
            <pc:sldMk cId="3426964607" sldId="2147377725"/>
            <ac:picMk id="14" creationId="{46836CE3-1608-FBFA-8CD7-6CD68A704634}"/>
          </ac:picMkLst>
        </pc:picChg>
      </pc:sldChg>
      <pc:sldChg chg="addSp delSp modSp mod">
        <pc:chgData name="Sheerin Dahwan Aziz" userId="e815e7b8-19df-47df-8b61-f48f4628cf30" providerId="ADAL" clId="{2495A02E-456C-F842-A420-32FB0EC612DC}" dt="2022-09-09T03:14:23.479" v="753" actId="1035"/>
        <pc:sldMkLst>
          <pc:docMk/>
          <pc:sldMk cId="122479839" sldId="2147377726"/>
        </pc:sldMkLst>
        <pc:spChg chg="mod">
          <ac:chgData name="Sheerin Dahwan Aziz" userId="e815e7b8-19df-47df-8b61-f48f4628cf30" providerId="ADAL" clId="{2495A02E-456C-F842-A420-32FB0EC612DC}" dt="2022-09-09T03:08:52.615" v="662" actId="20577"/>
          <ac:spMkLst>
            <pc:docMk/>
            <pc:sldMk cId="122479839" sldId="2147377726"/>
            <ac:spMk id="5" creationId="{D1F20884-CBA5-419D-AAD3-9F4999990D3E}"/>
          </ac:spMkLst>
        </pc:spChg>
        <pc:spChg chg="add del mod">
          <ac:chgData name="Sheerin Dahwan Aziz" userId="e815e7b8-19df-47df-8b61-f48f4628cf30" providerId="ADAL" clId="{2495A02E-456C-F842-A420-32FB0EC612DC}" dt="2022-09-09T03:12:53.155" v="697"/>
          <ac:spMkLst>
            <pc:docMk/>
            <pc:sldMk cId="122479839" sldId="2147377726"/>
            <ac:spMk id="7" creationId="{2DA1D09A-7776-37E0-F2AF-907D082040DF}"/>
          </ac:spMkLst>
        </pc:spChg>
        <pc:spChg chg="del mod">
          <ac:chgData name="Sheerin Dahwan Aziz" userId="e815e7b8-19df-47df-8b61-f48f4628cf30" providerId="ADAL" clId="{2495A02E-456C-F842-A420-32FB0EC612DC}" dt="2022-09-09T03:07:00.043" v="638" actId="478"/>
          <ac:spMkLst>
            <pc:docMk/>
            <pc:sldMk cId="122479839" sldId="2147377726"/>
            <ac:spMk id="17" creationId="{0EF7AA1E-A37C-8DF1-CCC4-487B129FA456}"/>
          </ac:spMkLst>
        </pc:spChg>
        <pc:spChg chg="del mod">
          <ac:chgData name="Sheerin Dahwan Aziz" userId="e815e7b8-19df-47df-8b61-f48f4628cf30" providerId="ADAL" clId="{2495A02E-456C-F842-A420-32FB0EC612DC}" dt="2022-09-09T03:07:00.043" v="638" actId="478"/>
          <ac:spMkLst>
            <pc:docMk/>
            <pc:sldMk cId="122479839" sldId="2147377726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3:13:59.890" v="730" actId="1036"/>
          <ac:spMkLst>
            <pc:docMk/>
            <pc:sldMk cId="122479839" sldId="2147377726"/>
            <ac:spMk id="24" creationId="{0A209A02-C0C1-3500-1B14-7CEDE17E7894}"/>
          </ac:spMkLst>
        </pc:spChg>
        <pc:spChg chg="add mod">
          <ac:chgData name="Sheerin Dahwan Aziz" userId="e815e7b8-19df-47df-8b61-f48f4628cf30" providerId="ADAL" clId="{2495A02E-456C-F842-A420-32FB0EC612DC}" dt="2022-09-09T03:14:18.521" v="734" actId="20577"/>
          <ac:spMkLst>
            <pc:docMk/>
            <pc:sldMk cId="122479839" sldId="2147377726"/>
            <ac:spMk id="25" creationId="{FCD5B34A-75D7-B8AB-81B6-9B75AD0E409D}"/>
          </ac:spMkLst>
        </pc:spChg>
        <pc:spChg chg="mod">
          <ac:chgData name="Sheerin Dahwan Aziz" userId="e815e7b8-19df-47df-8b61-f48f4628cf30" providerId="ADAL" clId="{2495A02E-456C-F842-A420-32FB0EC612DC}" dt="2022-09-09T03:09:08.560" v="676" actId="20577"/>
          <ac:spMkLst>
            <pc:docMk/>
            <pc:sldMk cId="122479839" sldId="2147377726"/>
            <ac:spMk id="39" creationId="{08A71FDA-17C2-5092-75E5-CE424F8E318A}"/>
          </ac:spMkLst>
        </pc:spChg>
        <pc:grpChg chg="del">
          <ac:chgData name="Sheerin Dahwan Aziz" userId="e815e7b8-19df-47df-8b61-f48f4628cf30" providerId="ADAL" clId="{2495A02E-456C-F842-A420-32FB0EC612DC}" dt="2022-09-09T03:07:01.548" v="639" actId="478"/>
          <ac:grpSpMkLst>
            <pc:docMk/>
            <pc:sldMk cId="122479839" sldId="2147377726"/>
            <ac:grpSpMk id="37" creationId="{AA588F85-D220-AF19-B074-2F3AE654F4F8}"/>
          </ac:grpSpMkLst>
        </pc:grpChg>
        <pc:graphicFrameChg chg="add mod">
          <ac:chgData name="Sheerin Dahwan Aziz" userId="e815e7b8-19df-47df-8b61-f48f4628cf30" providerId="ADAL" clId="{2495A02E-456C-F842-A420-32FB0EC612DC}" dt="2022-09-09T03:08:38.657" v="660"/>
          <ac:graphicFrameMkLst>
            <pc:docMk/>
            <pc:sldMk cId="122479839" sldId="2147377726"/>
            <ac:graphicFrameMk id="4" creationId="{460EE42F-684B-E902-42B0-AF167AEF4EF7}"/>
          </ac:graphicFrameMkLst>
        </pc:graphicFrameChg>
        <pc:picChg chg="add mod">
          <ac:chgData name="Sheerin Dahwan Aziz" userId="e815e7b8-19df-47df-8b61-f48f4628cf30" providerId="ADAL" clId="{2495A02E-456C-F842-A420-32FB0EC612DC}" dt="2022-09-09T03:12:51.346" v="695" actId="1037"/>
          <ac:picMkLst>
            <pc:docMk/>
            <pc:sldMk cId="122479839" sldId="2147377726"/>
            <ac:picMk id="3" creationId="{00000000-0008-0000-0200-000003000000}"/>
          </ac:picMkLst>
        </pc:picChg>
        <pc:picChg chg="add mod">
          <ac:chgData name="Sheerin Dahwan Aziz" userId="e815e7b8-19df-47df-8b61-f48f4628cf30" providerId="ADAL" clId="{2495A02E-456C-F842-A420-32FB0EC612DC}" dt="2022-09-09T03:13:59.890" v="730" actId="1036"/>
          <ac:picMkLst>
            <pc:docMk/>
            <pc:sldMk cId="122479839" sldId="2147377726"/>
            <ac:picMk id="14" creationId="{1127165E-B91B-B536-C951-12996D02DEF9}"/>
          </ac:picMkLst>
        </pc:picChg>
        <pc:picChg chg="add mod">
          <ac:chgData name="Sheerin Dahwan Aziz" userId="e815e7b8-19df-47df-8b61-f48f4628cf30" providerId="ADAL" clId="{2495A02E-456C-F842-A420-32FB0EC612DC}" dt="2022-09-09T03:14:23.479" v="753" actId="1035"/>
          <ac:picMkLst>
            <pc:docMk/>
            <pc:sldMk cId="122479839" sldId="2147377726"/>
            <ac:picMk id="23" creationId="{C5FEE7BB-FF71-F5EC-95D8-31CEE6C5D7C4}"/>
          </ac:picMkLst>
        </pc:picChg>
      </pc:sldChg>
      <pc:sldChg chg="addSp delSp modSp mod">
        <pc:chgData name="Sheerin Dahwan Aziz" userId="e815e7b8-19df-47df-8b61-f48f4628cf30" providerId="ADAL" clId="{2495A02E-456C-F842-A420-32FB0EC612DC}" dt="2022-09-09T04:02:26.131" v="1161" actId="1035"/>
        <pc:sldMkLst>
          <pc:docMk/>
          <pc:sldMk cId="3081771071" sldId="2147377727"/>
        </pc:sldMkLst>
        <pc:spChg chg="mod">
          <ac:chgData name="Sheerin Dahwan Aziz" userId="e815e7b8-19df-47df-8b61-f48f4628cf30" providerId="ADAL" clId="{2495A02E-456C-F842-A420-32FB0EC612DC}" dt="2022-09-09T03:59:48.753" v="1072" actId="20577"/>
          <ac:spMkLst>
            <pc:docMk/>
            <pc:sldMk cId="3081771071" sldId="2147377727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4:01:31.923" v="1133" actId="1582"/>
          <ac:spMkLst>
            <pc:docMk/>
            <pc:sldMk cId="3081771071" sldId="2147377727"/>
            <ac:spMk id="7" creationId="{485946EA-672F-7FA0-86CF-C77832DE7EEF}"/>
          </ac:spMkLst>
        </pc:spChg>
        <pc:spChg chg="del">
          <ac:chgData name="Sheerin Dahwan Aziz" userId="e815e7b8-19df-47df-8b61-f48f4628cf30" providerId="ADAL" clId="{2495A02E-456C-F842-A420-32FB0EC612DC}" dt="2022-09-09T03:29:39.822" v="847" actId="478"/>
          <ac:spMkLst>
            <pc:docMk/>
            <pc:sldMk cId="3081771071" sldId="2147377727"/>
            <ac:spMk id="17" creationId="{0EF7AA1E-A37C-8DF1-CCC4-487B129FA456}"/>
          </ac:spMkLst>
        </pc:spChg>
        <pc:spChg chg="del">
          <ac:chgData name="Sheerin Dahwan Aziz" userId="e815e7b8-19df-47df-8b61-f48f4628cf30" providerId="ADAL" clId="{2495A02E-456C-F842-A420-32FB0EC612DC}" dt="2022-09-09T03:29:39.822" v="847" actId="478"/>
          <ac:spMkLst>
            <pc:docMk/>
            <pc:sldMk cId="3081771071" sldId="2147377727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4:02:26.131" v="1161" actId="1035"/>
          <ac:spMkLst>
            <pc:docMk/>
            <pc:sldMk cId="3081771071" sldId="2147377727"/>
            <ac:spMk id="23" creationId="{B0DC927F-944F-25D8-5EB5-26DFC38DA78C}"/>
          </ac:spMkLst>
        </pc:spChg>
        <pc:spChg chg="mod">
          <ac:chgData name="Sheerin Dahwan Aziz" userId="e815e7b8-19df-47df-8b61-f48f4628cf30" providerId="ADAL" clId="{2495A02E-456C-F842-A420-32FB0EC612DC}" dt="2022-09-09T03:59:32.184" v="1067" actId="20577"/>
          <ac:spMkLst>
            <pc:docMk/>
            <pc:sldMk cId="3081771071" sldId="2147377727"/>
            <ac:spMk id="39" creationId="{08A71FDA-17C2-5092-75E5-CE424F8E318A}"/>
          </ac:spMkLst>
        </pc:spChg>
        <pc:grpChg chg="del">
          <ac:chgData name="Sheerin Dahwan Aziz" userId="e815e7b8-19df-47df-8b61-f48f4628cf30" providerId="ADAL" clId="{2495A02E-456C-F842-A420-32FB0EC612DC}" dt="2022-09-09T03:29:39.822" v="847" actId="478"/>
          <ac:grpSpMkLst>
            <pc:docMk/>
            <pc:sldMk cId="3081771071" sldId="2147377727"/>
            <ac:grpSpMk id="37" creationId="{AA588F85-D220-AF19-B074-2F3AE654F4F8}"/>
          </ac:grpSpMkLst>
        </pc:grpChg>
        <pc:graphicFrameChg chg="add mod modGraphic">
          <ac:chgData name="Sheerin Dahwan Aziz" userId="e815e7b8-19df-47df-8b61-f48f4628cf30" providerId="ADAL" clId="{2495A02E-456C-F842-A420-32FB0EC612DC}" dt="2022-09-09T04:00:46.046" v="1089" actId="1038"/>
          <ac:graphicFrameMkLst>
            <pc:docMk/>
            <pc:sldMk cId="3081771071" sldId="2147377727"/>
            <ac:graphicFrameMk id="4" creationId="{61720A0A-8C7B-21A5-940E-AC134DF389F3}"/>
          </ac:graphicFrameMkLst>
        </pc:graphicFrameChg>
        <pc:picChg chg="add mod">
          <ac:chgData name="Sheerin Dahwan Aziz" userId="e815e7b8-19df-47df-8b61-f48f4628cf30" providerId="ADAL" clId="{2495A02E-456C-F842-A420-32FB0EC612DC}" dt="2022-09-09T04:00:49.812" v="1103" actId="1037"/>
          <ac:picMkLst>
            <pc:docMk/>
            <pc:sldMk cId="3081771071" sldId="2147377727"/>
            <ac:picMk id="3" creationId="{00000000-0008-0000-0200-000007000000}"/>
          </ac:picMkLst>
        </pc:picChg>
        <pc:picChg chg="add mod">
          <ac:chgData name="Sheerin Dahwan Aziz" userId="e815e7b8-19df-47df-8b61-f48f4628cf30" providerId="ADAL" clId="{2495A02E-456C-F842-A420-32FB0EC612DC}" dt="2022-09-09T04:00:55.236" v="1105" actId="1036"/>
          <ac:picMkLst>
            <pc:docMk/>
            <pc:sldMk cId="3081771071" sldId="2147377727"/>
            <ac:picMk id="14" creationId="{11335846-0DFB-5DDA-9892-98EE72F97D7E}"/>
          </ac:picMkLst>
        </pc:picChg>
      </pc:sldChg>
      <pc:sldChg chg="addSp delSp modSp mod">
        <pc:chgData name="Sheerin Dahwan Aziz" userId="e815e7b8-19df-47df-8b61-f48f4628cf30" providerId="ADAL" clId="{2495A02E-456C-F842-A420-32FB0EC612DC}" dt="2022-09-09T04:16:06.338" v="1537" actId="1038"/>
        <pc:sldMkLst>
          <pc:docMk/>
          <pc:sldMk cId="96652347" sldId="2147377728"/>
        </pc:sldMkLst>
        <pc:spChg chg="mod">
          <ac:chgData name="Sheerin Dahwan Aziz" userId="e815e7b8-19df-47df-8b61-f48f4628cf30" providerId="ADAL" clId="{2495A02E-456C-F842-A420-32FB0EC612DC}" dt="2022-09-09T04:10:19.701" v="1480" actId="20577"/>
          <ac:spMkLst>
            <pc:docMk/>
            <pc:sldMk cId="96652347" sldId="2147377728"/>
            <ac:spMk id="5" creationId="{D1F20884-CBA5-419D-AAD3-9F4999990D3E}"/>
          </ac:spMkLst>
        </pc:spChg>
        <pc:spChg chg="del">
          <ac:chgData name="Sheerin Dahwan Aziz" userId="e815e7b8-19df-47df-8b61-f48f4628cf30" providerId="ADAL" clId="{2495A02E-456C-F842-A420-32FB0EC612DC}" dt="2022-09-09T03:29:53.886" v="852" actId="478"/>
          <ac:spMkLst>
            <pc:docMk/>
            <pc:sldMk cId="96652347" sldId="2147377728"/>
            <ac:spMk id="17" creationId="{0EF7AA1E-A37C-8DF1-CCC4-487B129FA456}"/>
          </ac:spMkLst>
        </pc:spChg>
        <pc:spChg chg="del">
          <ac:chgData name="Sheerin Dahwan Aziz" userId="e815e7b8-19df-47df-8b61-f48f4628cf30" providerId="ADAL" clId="{2495A02E-456C-F842-A420-32FB0EC612DC}" dt="2022-09-09T03:29:53.102" v="851" actId="478"/>
          <ac:spMkLst>
            <pc:docMk/>
            <pc:sldMk cId="96652347" sldId="2147377728"/>
            <ac:spMk id="19" creationId="{4221A573-8301-14EB-8049-658A28F76FEF}"/>
          </ac:spMkLst>
        </pc:spChg>
        <pc:spChg chg="add mod">
          <ac:chgData name="Sheerin Dahwan Aziz" userId="e815e7b8-19df-47df-8b61-f48f4628cf30" providerId="ADAL" clId="{2495A02E-456C-F842-A420-32FB0EC612DC}" dt="2022-09-09T04:16:06.338" v="1537" actId="1038"/>
          <ac:spMkLst>
            <pc:docMk/>
            <pc:sldMk cId="96652347" sldId="2147377728"/>
            <ac:spMk id="24" creationId="{81F47A26-3040-9E10-9B48-0EBC51F66C1B}"/>
          </ac:spMkLst>
        </pc:spChg>
        <pc:grpChg chg="del">
          <ac:chgData name="Sheerin Dahwan Aziz" userId="e815e7b8-19df-47df-8b61-f48f4628cf30" providerId="ADAL" clId="{2495A02E-456C-F842-A420-32FB0EC612DC}" dt="2022-09-09T03:29:55.183" v="853" actId="478"/>
          <ac:grpSpMkLst>
            <pc:docMk/>
            <pc:sldMk cId="96652347" sldId="2147377728"/>
            <ac:grpSpMk id="37" creationId="{AA588F85-D220-AF19-B074-2F3AE654F4F8}"/>
          </ac:grpSpMkLst>
        </pc:grpChg>
        <pc:graphicFrameChg chg="add mod modGraphic">
          <ac:chgData name="Sheerin Dahwan Aziz" userId="e815e7b8-19df-47df-8b61-f48f4628cf30" providerId="ADAL" clId="{2495A02E-456C-F842-A420-32FB0EC612DC}" dt="2022-09-09T04:15:46.480" v="1524" actId="1038"/>
          <ac:graphicFrameMkLst>
            <pc:docMk/>
            <pc:sldMk cId="96652347" sldId="2147377728"/>
            <ac:graphicFrameMk id="4" creationId="{0041E09B-80D3-D81E-9FB9-128F082CBE45}"/>
          </ac:graphicFrameMkLst>
        </pc:graphicFrameChg>
        <pc:picChg chg="add mod">
          <ac:chgData name="Sheerin Dahwan Aziz" userId="e815e7b8-19df-47df-8b61-f48f4628cf30" providerId="ADAL" clId="{2495A02E-456C-F842-A420-32FB0EC612DC}" dt="2022-09-09T04:15:48.967" v="1529" actId="1038"/>
          <ac:picMkLst>
            <pc:docMk/>
            <pc:sldMk cId="96652347" sldId="2147377728"/>
            <ac:picMk id="3" creationId="{00000000-0008-0000-0200-000006000000}"/>
          </ac:picMkLst>
        </pc:picChg>
        <pc:picChg chg="add del mod">
          <ac:chgData name="Sheerin Dahwan Aziz" userId="e815e7b8-19df-47df-8b61-f48f4628cf30" providerId="ADAL" clId="{2495A02E-456C-F842-A420-32FB0EC612DC}" dt="2022-09-09T03:59:24.894" v="1060" actId="21"/>
          <ac:picMkLst>
            <pc:docMk/>
            <pc:sldMk cId="96652347" sldId="2147377728"/>
            <ac:picMk id="7" creationId="{DAFCF896-8373-6937-66A1-72C764291428}"/>
          </ac:picMkLst>
        </pc:picChg>
        <pc:picChg chg="add del mod">
          <ac:chgData name="Sheerin Dahwan Aziz" userId="e815e7b8-19df-47df-8b61-f48f4628cf30" providerId="ADAL" clId="{2495A02E-456C-F842-A420-32FB0EC612DC}" dt="2022-09-09T04:14:29.958" v="1489" actId="478"/>
          <ac:picMkLst>
            <pc:docMk/>
            <pc:sldMk cId="96652347" sldId="2147377728"/>
            <ac:picMk id="14" creationId="{C55101F6-1671-5212-65DD-64BFD84A928C}"/>
          </ac:picMkLst>
        </pc:picChg>
        <pc:picChg chg="add mod">
          <ac:chgData name="Sheerin Dahwan Aziz" userId="e815e7b8-19df-47df-8b61-f48f4628cf30" providerId="ADAL" clId="{2495A02E-456C-F842-A420-32FB0EC612DC}" dt="2022-09-09T04:15:35.455" v="1515" actId="1076"/>
          <ac:picMkLst>
            <pc:docMk/>
            <pc:sldMk cId="96652347" sldId="2147377728"/>
            <ac:picMk id="23" creationId="{F5778125-F176-044A-4C23-69E6B478591D}"/>
          </ac:picMkLst>
        </pc:picChg>
      </pc:sldChg>
      <pc:sldChg chg="addSp modSp mod">
        <pc:chgData name="Sheerin Dahwan Aziz" userId="e815e7b8-19df-47df-8b61-f48f4628cf30" providerId="ADAL" clId="{2495A02E-456C-F842-A420-32FB0EC612DC}" dt="2022-09-09T03:33:20.467" v="932" actId="1035"/>
        <pc:sldMkLst>
          <pc:docMk/>
          <pc:sldMk cId="2318181771" sldId="2147377729"/>
        </pc:sldMkLst>
        <pc:spChg chg="mod">
          <ac:chgData name="Sheerin Dahwan Aziz" userId="e815e7b8-19df-47df-8b61-f48f4628cf30" providerId="ADAL" clId="{2495A02E-456C-F842-A420-32FB0EC612DC}" dt="2022-09-09T03:33:08.447" v="908" actId="14100"/>
          <ac:spMkLst>
            <pc:docMk/>
            <pc:sldMk cId="2318181771" sldId="2147377729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95A02E-456C-F842-A420-32FB0EC612DC}" dt="2022-09-09T03:31:25.636" v="868" actId="14100"/>
          <ac:spMkLst>
            <pc:docMk/>
            <pc:sldMk cId="2318181771" sldId="2147377729"/>
            <ac:spMk id="19" creationId="{4221A573-8301-14EB-8049-658A28F76FEF}"/>
          </ac:spMkLst>
        </pc:spChg>
        <pc:graphicFrameChg chg="add mod modGraphic">
          <ac:chgData name="Sheerin Dahwan Aziz" userId="e815e7b8-19df-47df-8b61-f48f4628cf30" providerId="ADAL" clId="{2495A02E-456C-F842-A420-32FB0EC612DC}" dt="2022-09-09T03:33:20.467" v="932" actId="1035"/>
          <ac:graphicFrameMkLst>
            <pc:docMk/>
            <pc:sldMk cId="2318181771" sldId="2147377729"/>
            <ac:graphicFrameMk id="3" creationId="{5BEA13B0-28F2-FB55-7314-AE202D7A6FC8}"/>
          </ac:graphicFrameMkLst>
        </pc:graphicFrameChg>
      </pc:sldChg>
      <pc:sldChg chg="addSp delSp modSp add mod">
        <pc:chgData name="Sheerin Dahwan Aziz" userId="e815e7b8-19df-47df-8b61-f48f4628cf30" providerId="ADAL" clId="{2495A02E-456C-F842-A420-32FB0EC612DC}" dt="2022-09-09T02:25:18.236" v="486" actId="207"/>
        <pc:sldMkLst>
          <pc:docMk/>
          <pc:sldMk cId="780505650" sldId="2147377730"/>
        </pc:sldMkLst>
        <pc:spChg chg="mod">
          <ac:chgData name="Sheerin Dahwan Aziz" userId="e815e7b8-19df-47df-8b61-f48f4628cf30" providerId="ADAL" clId="{2495A02E-456C-F842-A420-32FB0EC612DC}" dt="2022-09-09T02:20:12.366" v="409" actId="20577"/>
          <ac:spMkLst>
            <pc:docMk/>
            <pc:sldMk cId="780505650" sldId="2147377730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2:21:57.577" v="462" actId="1038"/>
          <ac:spMkLst>
            <pc:docMk/>
            <pc:sldMk cId="780505650" sldId="2147377730"/>
            <ac:spMk id="24" creationId="{3E7E1D67-0167-7C22-0860-A880EB28C642}"/>
          </ac:spMkLst>
        </pc:spChg>
        <pc:spChg chg="add mod">
          <ac:chgData name="Sheerin Dahwan Aziz" userId="e815e7b8-19df-47df-8b61-f48f4628cf30" providerId="ADAL" clId="{2495A02E-456C-F842-A420-32FB0EC612DC}" dt="2022-09-09T02:23:19.842" v="471" actId="1037"/>
          <ac:spMkLst>
            <pc:docMk/>
            <pc:sldMk cId="780505650" sldId="2147377730"/>
            <ac:spMk id="26" creationId="{A94F4F13-B9CC-8D32-5D0C-A73F1C2A3BD6}"/>
          </ac:spMkLst>
        </pc:spChg>
        <pc:spChg chg="add mod">
          <ac:chgData name="Sheerin Dahwan Aziz" userId="e815e7b8-19df-47df-8b61-f48f4628cf30" providerId="ADAL" clId="{2495A02E-456C-F842-A420-32FB0EC612DC}" dt="2022-09-09T02:25:18.236" v="486" actId="207"/>
          <ac:spMkLst>
            <pc:docMk/>
            <pc:sldMk cId="780505650" sldId="2147377730"/>
            <ac:spMk id="28" creationId="{495D1B78-A6D8-3A61-2E9A-989181A34EA2}"/>
          </ac:spMkLst>
        </pc:spChg>
        <pc:grpChg chg="del">
          <ac:chgData name="Sheerin Dahwan Aziz" userId="e815e7b8-19df-47df-8b61-f48f4628cf30" providerId="ADAL" clId="{2495A02E-456C-F842-A420-32FB0EC612DC}" dt="2022-09-09T02:20:19.727" v="410" actId="478"/>
          <ac:grpSpMkLst>
            <pc:docMk/>
            <pc:sldMk cId="780505650" sldId="2147377730"/>
            <ac:grpSpMk id="4" creationId="{95758881-7F92-66D7-57A6-84E51ADAE578}"/>
          </ac:grpSpMkLst>
        </pc:grpChg>
        <pc:picChg chg="add mod">
          <ac:chgData name="Sheerin Dahwan Aziz" userId="e815e7b8-19df-47df-8b61-f48f4628cf30" providerId="ADAL" clId="{2495A02E-456C-F842-A420-32FB0EC612DC}" dt="2022-09-09T02:20:45.670" v="418" actId="1076"/>
          <ac:picMkLst>
            <pc:docMk/>
            <pc:sldMk cId="780505650" sldId="2147377730"/>
            <ac:picMk id="23" creationId="{F8A5BF5F-82E3-78FD-31B9-DC46FF181617}"/>
          </ac:picMkLst>
        </pc:picChg>
        <pc:picChg chg="add del mod">
          <ac:chgData name="Sheerin Dahwan Aziz" userId="e815e7b8-19df-47df-8b61-f48f4628cf30" providerId="ADAL" clId="{2495A02E-456C-F842-A420-32FB0EC612DC}" dt="2022-09-09T02:22:49.074" v="464" actId="478"/>
          <ac:picMkLst>
            <pc:docMk/>
            <pc:sldMk cId="780505650" sldId="2147377730"/>
            <ac:picMk id="25" creationId="{50D4444C-CD9F-9E04-94DD-8B09DD344DF2}"/>
          </ac:picMkLst>
        </pc:picChg>
        <pc:cxnChg chg="add mod">
          <ac:chgData name="Sheerin Dahwan Aziz" userId="e815e7b8-19df-47df-8b61-f48f4628cf30" providerId="ADAL" clId="{2495A02E-456C-F842-A420-32FB0EC612DC}" dt="2022-09-09T02:23:33.213" v="473" actId="1076"/>
          <ac:cxnSpMkLst>
            <pc:docMk/>
            <pc:sldMk cId="780505650" sldId="2147377730"/>
            <ac:cxnSpMk id="27" creationId="{C9AD6857-B654-61A7-78D3-50E0E79F5D00}"/>
          </ac:cxnSpMkLst>
        </pc:cxnChg>
        <pc:cxnChg chg="add del">
          <ac:chgData name="Sheerin Dahwan Aziz" userId="e815e7b8-19df-47df-8b61-f48f4628cf30" providerId="ADAL" clId="{2495A02E-456C-F842-A420-32FB0EC612DC}" dt="2022-09-09T02:24:14.596" v="476" actId="478"/>
          <ac:cxnSpMkLst>
            <pc:docMk/>
            <pc:sldMk cId="780505650" sldId="2147377730"/>
            <ac:cxnSpMk id="30" creationId="{9137C68D-133B-FA77-D801-746A861F6328}"/>
          </ac:cxnSpMkLst>
        </pc:cxnChg>
        <pc:cxnChg chg="add del">
          <ac:chgData name="Sheerin Dahwan Aziz" userId="e815e7b8-19df-47df-8b61-f48f4628cf30" providerId="ADAL" clId="{2495A02E-456C-F842-A420-32FB0EC612DC}" dt="2022-09-09T02:24:39.779" v="478" actId="478"/>
          <ac:cxnSpMkLst>
            <pc:docMk/>
            <pc:sldMk cId="780505650" sldId="2147377730"/>
            <ac:cxnSpMk id="32" creationId="{959C70B6-AB5E-51AF-E29F-BDFB3BB3705B}"/>
          </ac:cxnSpMkLst>
        </pc:cxnChg>
        <pc:cxnChg chg="add del">
          <ac:chgData name="Sheerin Dahwan Aziz" userId="e815e7b8-19df-47df-8b61-f48f4628cf30" providerId="ADAL" clId="{2495A02E-456C-F842-A420-32FB0EC612DC}" dt="2022-09-09T02:24:58.142" v="480" actId="478"/>
          <ac:cxnSpMkLst>
            <pc:docMk/>
            <pc:sldMk cId="780505650" sldId="2147377730"/>
            <ac:cxnSpMk id="34" creationId="{43A3E22D-31D4-FB37-958C-DFB662E05C07}"/>
          </ac:cxnSpMkLst>
        </pc:cxnChg>
        <pc:cxnChg chg="add mod">
          <ac:chgData name="Sheerin Dahwan Aziz" userId="e815e7b8-19df-47df-8b61-f48f4628cf30" providerId="ADAL" clId="{2495A02E-456C-F842-A420-32FB0EC612DC}" dt="2022-09-09T02:25:10.853" v="484" actId="1076"/>
          <ac:cxnSpMkLst>
            <pc:docMk/>
            <pc:sldMk cId="780505650" sldId="2147377730"/>
            <ac:cxnSpMk id="35" creationId="{7E930D00-7D96-5FA5-3D80-ECAD873DFBD8}"/>
          </ac:cxnSpMkLst>
        </pc:cxnChg>
      </pc:sldChg>
      <pc:sldChg chg="addSp delSp modSp add mod">
        <pc:chgData name="Sheerin Dahwan Aziz" userId="e815e7b8-19df-47df-8b61-f48f4628cf30" providerId="ADAL" clId="{2495A02E-456C-F842-A420-32FB0EC612DC}" dt="2022-09-09T03:42:45.571" v="981" actId="1035"/>
        <pc:sldMkLst>
          <pc:docMk/>
          <pc:sldMk cId="2736303718" sldId="2147377731"/>
        </pc:sldMkLst>
        <pc:spChg chg="mod">
          <ac:chgData name="Sheerin Dahwan Aziz" userId="e815e7b8-19df-47df-8b61-f48f4628cf30" providerId="ADAL" clId="{2495A02E-456C-F842-A420-32FB0EC612DC}" dt="2022-09-09T03:03:45.858" v="633" actId="122"/>
          <ac:spMkLst>
            <pc:docMk/>
            <pc:sldMk cId="2736303718" sldId="2147377731"/>
            <ac:spMk id="23" creationId="{9735D9A8-81A3-8689-75CD-37F26740F3B5}"/>
          </ac:spMkLst>
        </pc:spChg>
        <pc:spChg chg="add del">
          <ac:chgData name="Sheerin Dahwan Aziz" userId="e815e7b8-19df-47df-8b61-f48f4628cf30" providerId="ADAL" clId="{2495A02E-456C-F842-A420-32FB0EC612DC}" dt="2022-09-09T03:41:16.400" v="960" actId="478"/>
          <ac:spMkLst>
            <pc:docMk/>
            <pc:sldMk cId="2736303718" sldId="2147377731"/>
            <ac:spMk id="26" creationId="{6FA7AFF5-2CBA-9E7D-7BE8-AC95CD33BF63}"/>
          </ac:spMkLst>
        </pc:spChg>
        <pc:spChg chg="add mod">
          <ac:chgData name="Sheerin Dahwan Aziz" userId="e815e7b8-19df-47df-8b61-f48f4628cf30" providerId="ADAL" clId="{2495A02E-456C-F842-A420-32FB0EC612DC}" dt="2022-09-09T03:41:46.794" v="964" actId="1038"/>
          <ac:spMkLst>
            <pc:docMk/>
            <pc:sldMk cId="2736303718" sldId="2147377731"/>
            <ac:spMk id="27" creationId="{D25121AC-C4AB-21A0-907F-07675E611DF8}"/>
          </ac:spMkLst>
        </pc:spChg>
        <pc:spChg chg="add mod">
          <ac:chgData name="Sheerin Dahwan Aziz" userId="e815e7b8-19df-47df-8b61-f48f4628cf30" providerId="ADAL" clId="{2495A02E-456C-F842-A420-32FB0EC612DC}" dt="2022-09-09T03:42:01.410" v="970" actId="1035"/>
          <ac:spMkLst>
            <pc:docMk/>
            <pc:sldMk cId="2736303718" sldId="2147377731"/>
            <ac:spMk id="28" creationId="{6F820579-D762-2A65-2968-B42C8D77BE48}"/>
          </ac:spMkLst>
        </pc:spChg>
        <pc:spChg chg="add mod">
          <ac:chgData name="Sheerin Dahwan Aziz" userId="e815e7b8-19df-47df-8b61-f48f4628cf30" providerId="ADAL" clId="{2495A02E-456C-F842-A420-32FB0EC612DC}" dt="2022-09-09T03:42:08.473" v="974" actId="1037"/>
          <ac:spMkLst>
            <pc:docMk/>
            <pc:sldMk cId="2736303718" sldId="2147377731"/>
            <ac:spMk id="29" creationId="{966401DB-8F2C-E9EF-B5F2-753B8C01A75B}"/>
          </ac:spMkLst>
        </pc:spChg>
        <pc:spChg chg="mod">
          <ac:chgData name="Sheerin Dahwan Aziz" userId="e815e7b8-19df-47df-8b61-f48f4628cf30" providerId="ADAL" clId="{2495A02E-456C-F842-A420-32FB0EC612DC}" dt="2022-09-09T03:09:02.887" v="670" actId="20577"/>
          <ac:spMkLst>
            <pc:docMk/>
            <pc:sldMk cId="2736303718" sldId="2147377731"/>
            <ac:spMk id="39" creationId="{08A71FDA-17C2-5092-75E5-CE424F8E318A}"/>
          </ac:spMkLst>
        </pc:spChg>
        <pc:grpChg chg="add mod">
          <ac:chgData name="Sheerin Dahwan Aziz" userId="e815e7b8-19df-47df-8b61-f48f4628cf30" providerId="ADAL" clId="{2495A02E-456C-F842-A420-32FB0EC612DC}" dt="2022-09-09T03:40:44.734" v="950" actId="1076"/>
          <ac:grpSpMkLst>
            <pc:docMk/>
            <pc:sldMk cId="2736303718" sldId="2147377731"/>
            <ac:grpSpMk id="22" creationId="{DE19FEE3-ACBF-41DA-0E00-37D9EED12229}"/>
          </ac:grpSpMkLst>
        </pc:grpChg>
        <pc:grpChg chg="add">
          <ac:chgData name="Sheerin Dahwan Aziz" userId="e815e7b8-19df-47df-8b61-f48f4628cf30" providerId="ADAL" clId="{2495A02E-456C-F842-A420-32FB0EC612DC}" dt="2022-09-09T03:40:58.479" v="958" actId="164"/>
          <ac:grpSpMkLst>
            <pc:docMk/>
            <pc:sldMk cId="2736303718" sldId="2147377731"/>
            <ac:grpSpMk id="25" creationId="{1E5A1952-0E0A-A85C-410B-D5A17CD51A73}"/>
          </ac:grpSpMkLst>
        </pc:grpChg>
        <pc:graphicFrameChg chg="del">
          <ac:chgData name="Sheerin Dahwan Aziz" userId="e815e7b8-19df-47df-8b61-f48f4628cf30" providerId="ADAL" clId="{2495A02E-456C-F842-A420-32FB0EC612DC}" dt="2022-09-09T02:53:10.696" v="600" actId="478"/>
          <ac:graphicFrameMkLst>
            <pc:docMk/>
            <pc:sldMk cId="2736303718" sldId="2147377731"/>
            <ac:graphicFrameMk id="3" creationId="{B96D85AE-233F-0AC1-9B66-7A61A3DE0F05}"/>
          </ac:graphicFrameMkLst>
        </pc:graphicFrameChg>
        <pc:picChg chg="mod modCrop">
          <ac:chgData name="Sheerin Dahwan Aziz" userId="e815e7b8-19df-47df-8b61-f48f4628cf30" providerId="ADAL" clId="{2495A02E-456C-F842-A420-32FB0EC612DC}" dt="2022-09-09T03:29:02.662" v="846" actId="1037"/>
          <ac:picMkLst>
            <pc:docMk/>
            <pc:sldMk cId="2736303718" sldId="2147377731"/>
            <ac:picMk id="4" creationId="{00000000-0008-0000-0200-000004000000}"/>
          </ac:picMkLst>
        </pc:picChg>
        <pc:picChg chg="add del mod">
          <ac:chgData name="Sheerin Dahwan Aziz" userId="e815e7b8-19df-47df-8b61-f48f4628cf30" providerId="ADAL" clId="{2495A02E-456C-F842-A420-32FB0EC612DC}" dt="2022-09-09T03:15:56.892" v="759" actId="478"/>
          <ac:picMkLst>
            <pc:docMk/>
            <pc:sldMk cId="2736303718" sldId="2147377731"/>
            <ac:picMk id="7" creationId="{E83061B1-BA09-AF80-6C86-176721D89BBB}"/>
          </ac:picMkLst>
        </pc:picChg>
        <pc:picChg chg="del">
          <ac:chgData name="Sheerin Dahwan Aziz" userId="e815e7b8-19df-47df-8b61-f48f4628cf30" providerId="ADAL" clId="{2495A02E-456C-F842-A420-32FB0EC612DC}" dt="2022-09-09T03:02:20.428" v="601" actId="478"/>
          <ac:picMkLst>
            <pc:docMk/>
            <pc:sldMk cId="2736303718" sldId="2147377731"/>
            <ac:picMk id="14" creationId="{46836CE3-1608-FBFA-8CD7-6CD68A704634}"/>
          </ac:picMkLst>
        </pc:picChg>
        <pc:picChg chg="add del mod">
          <ac:chgData name="Sheerin Dahwan Aziz" userId="e815e7b8-19df-47df-8b61-f48f4628cf30" providerId="ADAL" clId="{2495A02E-456C-F842-A420-32FB0EC612DC}" dt="2022-09-09T03:28:22.341" v="821" actId="478"/>
          <ac:picMkLst>
            <pc:docMk/>
            <pc:sldMk cId="2736303718" sldId="2147377731"/>
            <ac:picMk id="17" creationId="{EA55CD52-4DF6-7E14-24E6-D0A84B1A0C48}"/>
          </ac:picMkLst>
        </pc:picChg>
        <pc:picChg chg="add mod">
          <ac:chgData name="Sheerin Dahwan Aziz" userId="e815e7b8-19df-47df-8b61-f48f4628cf30" providerId="ADAL" clId="{2495A02E-456C-F842-A420-32FB0EC612DC}" dt="2022-09-09T03:28:44.894" v="837" actId="1035"/>
          <ac:picMkLst>
            <pc:docMk/>
            <pc:sldMk cId="2736303718" sldId="2147377731"/>
            <ac:picMk id="19" creationId="{6463C59C-AC4C-006C-D596-9F31B370C348}"/>
          </ac:picMkLst>
        </pc:picChg>
        <pc:picChg chg="add mod modCrop">
          <ac:chgData name="Sheerin Dahwan Aziz" userId="e815e7b8-19df-47df-8b61-f48f4628cf30" providerId="ADAL" clId="{2495A02E-456C-F842-A420-32FB0EC612DC}" dt="2022-09-09T03:39:58.540" v="941" actId="732"/>
          <ac:picMkLst>
            <pc:docMk/>
            <pc:sldMk cId="2736303718" sldId="2147377731"/>
            <ac:picMk id="20" creationId="{FE477A71-0633-E042-95F7-0A2DFADC3F7C}"/>
          </ac:picMkLst>
        </pc:picChg>
        <pc:picChg chg="add mod modCrop">
          <ac:chgData name="Sheerin Dahwan Aziz" userId="e815e7b8-19df-47df-8b61-f48f4628cf30" providerId="ADAL" clId="{2495A02E-456C-F842-A420-32FB0EC612DC}" dt="2022-09-09T03:40:18.027" v="947" actId="1037"/>
          <ac:picMkLst>
            <pc:docMk/>
            <pc:sldMk cId="2736303718" sldId="2147377731"/>
            <ac:picMk id="21" creationId="{44E1595A-1DAA-3DB0-F9F3-A5C9B331D560}"/>
          </ac:picMkLst>
        </pc:picChg>
        <pc:picChg chg="add mod">
          <ac:chgData name="Sheerin Dahwan Aziz" userId="e815e7b8-19df-47df-8b61-f48f4628cf30" providerId="ADAL" clId="{2495A02E-456C-F842-A420-32FB0EC612DC}" dt="2022-09-09T03:40:54.463" v="957" actId="1036"/>
          <ac:picMkLst>
            <pc:docMk/>
            <pc:sldMk cId="2736303718" sldId="2147377731"/>
            <ac:picMk id="24" creationId="{819D2C5D-F565-35CC-770A-53C15C2D2A80}"/>
          </ac:picMkLst>
        </pc:picChg>
        <pc:cxnChg chg="add mod">
          <ac:chgData name="Sheerin Dahwan Aziz" userId="e815e7b8-19df-47df-8b61-f48f4628cf30" providerId="ADAL" clId="{2495A02E-456C-F842-A420-32FB0EC612DC}" dt="2022-09-09T03:42:45.571" v="981" actId="1035"/>
          <ac:cxnSpMkLst>
            <pc:docMk/>
            <pc:sldMk cId="2736303718" sldId="2147377731"/>
            <ac:cxnSpMk id="31" creationId="{F68BA1FF-24EC-98B0-7364-95097FEEFC21}"/>
          </ac:cxnSpMkLst>
        </pc:cxnChg>
      </pc:sldChg>
      <pc:sldChg chg="addSp delSp modSp add mod">
        <pc:chgData name="Sheerin Dahwan Aziz" userId="e815e7b8-19df-47df-8b61-f48f4628cf30" providerId="ADAL" clId="{2495A02E-456C-F842-A420-32FB0EC612DC}" dt="2022-09-09T03:53:58.078" v="1055" actId="1035"/>
        <pc:sldMkLst>
          <pc:docMk/>
          <pc:sldMk cId="317641000" sldId="2147377732"/>
        </pc:sldMkLst>
        <pc:spChg chg="mod">
          <ac:chgData name="Sheerin Dahwan Aziz" userId="e815e7b8-19df-47df-8b61-f48f4628cf30" providerId="ADAL" clId="{2495A02E-456C-F842-A420-32FB0EC612DC}" dt="2022-09-09T03:14:37.807" v="756" actId="20577"/>
          <ac:spMkLst>
            <pc:docMk/>
            <pc:sldMk cId="317641000" sldId="2147377732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3:44:26.697" v="1011" actId="1035"/>
          <ac:spMkLst>
            <pc:docMk/>
            <pc:sldMk cId="317641000" sldId="2147377732"/>
            <ac:spMk id="22" creationId="{6E78F3E6-C5C3-0C45-470A-3AB3AB9FE824}"/>
          </ac:spMkLst>
        </pc:spChg>
        <pc:spChg chg="mod">
          <ac:chgData name="Sheerin Dahwan Aziz" userId="e815e7b8-19df-47df-8b61-f48f4628cf30" providerId="ADAL" clId="{2495A02E-456C-F842-A420-32FB0EC612DC}" dt="2022-09-09T03:18:16.790" v="784" actId="1076"/>
          <ac:spMkLst>
            <pc:docMk/>
            <pc:sldMk cId="317641000" sldId="2147377732"/>
            <ac:spMk id="24" creationId="{0A209A02-C0C1-3500-1B14-7CEDE17E7894}"/>
          </ac:spMkLst>
        </pc:spChg>
        <pc:spChg chg="del">
          <ac:chgData name="Sheerin Dahwan Aziz" userId="e815e7b8-19df-47df-8b61-f48f4628cf30" providerId="ADAL" clId="{2495A02E-456C-F842-A420-32FB0EC612DC}" dt="2022-09-09T03:17:38.369" v="771" actId="478"/>
          <ac:spMkLst>
            <pc:docMk/>
            <pc:sldMk cId="317641000" sldId="2147377732"/>
            <ac:spMk id="25" creationId="{FCD5B34A-75D7-B8AB-81B6-9B75AD0E409D}"/>
          </ac:spMkLst>
        </pc:spChg>
        <pc:spChg chg="add mod">
          <ac:chgData name="Sheerin Dahwan Aziz" userId="e815e7b8-19df-47df-8b61-f48f4628cf30" providerId="ADAL" clId="{2495A02E-456C-F842-A420-32FB0EC612DC}" dt="2022-09-09T03:44:42.611" v="1018" actId="1035"/>
          <ac:spMkLst>
            <pc:docMk/>
            <pc:sldMk cId="317641000" sldId="2147377732"/>
            <ac:spMk id="26" creationId="{3D886B4A-BA88-3660-7A38-78B704D82387}"/>
          </ac:spMkLst>
        </pc:spChg>
        <pc:spChg chg="mod">
          <ac:chgData name="Sheerin Dahwan Aziz" userId="e815e7b8-19df-47df-8b61-f48f4628cf30" providerId="ADAL" clId="{2495A02E-456C-F842-A420-32FB0EC612DC}" dt="2022-09-09T03:14:42.046" v="758" actId="20577"/>
          <ac:spMkLst>
            <pc:docMk/>
            <pc:sldMk cId="317641000" sldId="2147377732"/>
            <ac:spMk id="39" creationId="{08A71FDA-17C2-5092-75E5-CE424F8E318A}"/>
          </ac:spMkLst>
        </pc:spChg>
        <pc:graphicFrameChg chg="del">
          <ac:chgData name="Sheerin Dahwan Aziz" userId="e815e7b8-19df-47df-8b61-f48f4628cf30" providerId="ADAL" clId="{2495A02E-456C-F842-A420-32FB0EC612DC}" dt="2022-09-09T03:17:20.736" v="766" actId="478"/>
          <ac:graphicFrameMkLst>
            <pc:docMk/>
            <pc:sldMk cId="317641000" sldId="2147377732"/>
            <ac:graphicFrameMk id="4" creationId="{460EE42F-684B-E902-42B0-AF167AEF4EF7}"/>
          </ac:graphicFrameMkLst>
        </pc:graphicFrameChg>
        <pc:picChg chg="add del mod">
          <ac:chgData name="Sheerin Dahwan Aziz" userId="e815e7b8-19df-47df-8b61-f48f4628cf30" providerId="ADAL" clId="{2495A02E-456C-F842-A420-32FB0EC612DC}" dt="2022-09-09T03:26:58.882" v="797" actId="478"/>
          <ac:picMkLst>
            <pc:docMk/>
            <pc:sldMk cId="317641000" sldId="2147377732"/>
            <ac:picMk id="7" creationId="{D904FCE7-E16F-BCD2-11EF-64407D2D32B1}"/>
          </ac:picMkLst>
        </pc:picChg>
        <pc:picChg chg="del">
          <ac:chgData name="Sheerin Dahwan Aziz" userId="e815e7b8-19df-47df-8b61-f48f4628cf30" providerId="ADAL" clId="{2495A02E-456C-F842-A420-32FB0EC612DC}" dt="2022-09-09T03:17:26.479" v="767" actId="478"/>
          <ac:picMkLst>
            <pc:docMk/>
            <pc:sldMk cId="317641000" sldId="2147377732"/>
            <ac:picMk id="14" creationId="{1127165E-B91B-B536-C951-12996D02DEF9}"/>
          </ac:picMkLst>
        </pc:picChg>
        <pc:picChg chg="add mod">
          <ac:chgData name="Sheerin Dahwan Aziz" userId="e815e7b8-19df-47df-8b61-f48f4628cf30" providerId="ADAL" clId="{2495A02E-456C-F842-A420-32FB0EC612DC}" dt="2022-09-09T03:30:26.273" v="858" actId="1036"/>
          <ac:picMkLst>
            <pc:docMk/>
            <pc:sldMk cId="317641000" sldId="2147377732"/>
            <ac:picMk id="17" creationId="{95304832-C9FD-0015-8711-856F903D2C98}"/>
          </ac:picMkLst>
        </pc:picChg>
        <pc:picChg chg="add mod modCrop">
          <ac:chgData name="Sheerin Dahwan Aziz" userId="e815e7b8-19df-47df-8b61-f48f4628cf30" providerId="ADAL" clId="{2495A02E-456C-F842-A420-32FB0EC612DC}" dt="2022-09-09T03:53:49.360" v="1054" actId="1038"/>
          <ac:picMkLst>
            <pc:docMk/>
            <pc:sldMk cId="317641000" sldId="2147377732"/>
            <ac:picMk id="19" creationId="{DD47CA82-7024-B8AC-CD99-2C21FDF1BDD3}"/>
          </ac:picMkLst>
        </pc:picChg>
        <pc:picChg chg="add mod">
          <ac:chgData name="Sheerin Dahwan Aziz" userId="e815e7b8-19df-47df-8b61-f48f4628cf30" providerId="ADAL" clId="{2495A02E-456C-F842-A420-32FB0EC612DC}" dt="2022-09-09T03:53:58.078" v="1055" actId="1035"/>
          <ac:picMkLst>
            <pc:docMk/>
            <pc:sldMk cId="317641000" sldId="2147377732"/>
            <ac:picMk id="20" creationId="{EEBB1C96-3F26-DDD0-ED17-FE51A8CD01CF}"/>
          </ac:picMkLst>
        </pc:picChg>
        <pc:picChg chg="add del mod">
          <ac:chgData name="Sheerin Dahwan Aziz" userId="e815e7b8-19df-47df-8b61-f48f4628cf30" providerId="ADAL" clId="{2495A02E-456C-F842-A420-32FB0EC612DC}" dt="2022-09-09T03:44:11.240" v="1001" actId="478"/>
          <ac:picMkLst>
            <pc:docMk/>
            <pc:sldMk cId="317641000" sldId="2147377732"/>
            <ac:picMk id="21" creationId="{EB8AD52A-FEC4-BC55-BA14-6639F386B924}"/>
          </ac:picMkLst>
        </pc:picChg>
        <pc:picChg chg="del">
          <ac:chgData name="Sheerin Dahwan Aziz" userId="e815e7b8-19df-47df-8b61-f48f4628cf30" providerId="ADAL" clId="{2495A02E-456C-F842-A420-32FB0EC612DC}" dt="2022-09-09T03:17:29.776" v="768" actId="478"/>
          <ac:picMkLst>
            <pc:docMk/>
            <pc:sldMk cId="317641000" sldId="2147377732"/>
            <ac:picMk id="23" creationId="{C5FEE7BB-FF71-F5EC-95D8-31CEE6C5D7C4}"/>
          </ac:picMkLst>
        </pc:picChg>
        <pc:picChg chg="add mod modCrop">
          <ac:chgData name="Sheerin Dahwan Aziz" userId="e815e7b8-19df-47df-8b61-f48f4628cf30" providerId="ADAL" clId="{2495A02E-456C-F842-A420-32FB0EC612DC}" dt="2022-09-09T03:53:41.947" v="1040" actId="167"/>
          <ac:picMkLst>
            <pc:docMk/>
            <pc:sldMk cId="317641000" sldId="2147377732"/>
            <ac:picMk id="28" creationId="{26AF0A63-22FD-1D6F-AA88-C670E424C658}"/>
          </ac:picMkLst>
        </pc:picChg>
        <pc:cxnChg chg="add mod">
          <ac:chgData name="Sheerin Dahwan Aziz" userId="e815e7b8-19df-47df-8b61-f48f4628cf30" providerId="ADAL" clId="{2495A02E-456C-F842-A420-32FB0EC612DC}" dt="2022-09-09T03:44:53.357" v="1033" actId="1035"/>
          <ac:cxnSpMkLst>
            <pc:docMk/>
            <pc:sldMk cId="317641000" sldId="2147377732"/>
            <ac:cxnSpMk id="27" creationId="{1ED137CA-3827-535F-D521-89F59ABED9BB}"/>
          </ac:cxnSpMkLst>
        </pc:cxnChg>
      </pc:sldChg>
      <pc:sldChg chg="addSp delSp modSp add mod">
        <pc:chgData name="Sheerin Dahwan Aziz" userId="e815e7b8-19df-47df-8b61-f48f4628cf30" providerId="ADAL" clId="{2495A02E-456C-F842-A420-32FB0EC612DC}" dt="2022-09-09T04:19:26.448" v="1571" actId="1036"/>
        <pc:sldMkLst>
          <pc:docMk/>
          <pc:sldMk cId="2888768015" sldId="2147377733"/>
        </pc:sldMkLst>
        <pc:spChg chg="mod">
          <ac:chgData name="Sheerin Dahwan Aziz" userId="e815e7b8-19df-47df-8b61-f48f4628cf30" providerId="ADAL" clId="{2495A02E-456C-F842-A420-32FB0EC612DC}" dt="2022-09-09T04:02:40.548" v="1164" actId="20577"/>
          <ac:spMkLst>
            <pc:docMk/>
            <pc:sldMk cId="2888768015" sldId="2147377733"/>
            <ac:spMk id="5" creationId="{D1F20884-CBA5-419D-AAD3-9F4999990D3E}"/>
          </ac:spMkLst>
        </pc:spChg>
        <pc:spChg chg="del">
          <ac:chgData name="Sheerin Dahwan Aziz" userId="e815e7b8-19df-47df-8b61-f48f4628cf30" providerId="ADAL" clId="{2495A02E-456C-F842-A420-32FB0EC612DC}" dt="2022-09-09T04:02:46.621" v="1166" actId="478"/>
          <ac:spMkLst>
            <pc:docMk/>
            <pc:sldMk cId="2888768015" sldId="2147377733"/>
            <ac:spMk id="7" creationId="{485946EA-672F-7FA0-86CF-C77832DE7EEF}"/>
          </ac:spMkLst>
        </pc:spChg>
        <pc:spChg chg="add mod">
          <ac:chgData name="Sheerin Dahwan Aziz" userId="e815e7b8-19df-47df-8b61-f48f4628cf30" providerId="ADAL" clId="{2495A02E-456C-F842-A420-32FB0EC612DC}" dt="2022-09-09T04:07:41.600" v="1292" actId="20577"/>
          <ac:spMkLst>
            <pc:docMk/>
            <pc:sldMk cId="2888768015" sldId="2147377733"/>
            <ac:spMk id="20" creationId="{30232DE4-6E9E-DF7A-A225-F9353905962A}"/>
          </ac:spMkLst>
        </pc:spChg>
        <pc:spChg chg="add mod">
          <ac:chgData name="Sheerin Dahwan Aziz" userId="e815e7b8-19df-47df-8b61-f48f4628cf30" providerId="ADAL" clId="{2495A02E-456C-F842-A420-32FB0EC612DC}" dt="2022-09-09T04:08:04.862" v="1294" actId="1076"/>
          <ac:spMkLst>
            <pc:docMk/>
            <pc:sldMk cId="2888768015" sldId="2147377733"/>
            <ac:spMk id="21" creationId="{A91236A8-2C86-CFFF-4F03-6D38755EAA4B}"/>
          </ac:spMkLst>
        </pc:spChg>
        <pc:spChg chg="add mod">
          <ac:chgData name="Sheerin Dahwan Aziz" userId="e815e7b8-19df-47df-8b61-f48f4628cf30" providerId="ADAL" clId="{2495A02E-456C-F842-A420-32FB0EC612DC}" dt="2022-09-09T04:08:14.874" v="1301" actId="1035"/>
          <ac:spMkLst>
            <pc:docMk/>
            <pc:sldMk cId="2888768015" sldId="2147377733"/>
            <ac:spMk id="22" creationId="{11A590FC-F8F5-C518-B666-3FE510F7D0D5}"/>
          </ac:spMkLst>
        </pc:spChg>
        <pc:spChg chg="mod">
          <ac:chgData name="Sheerin Dahwan Aziz" userId="e815e7b8-19df-47df-8b61-f48f4628cf30" providerId="ADAL" clId="{2495A02E-456C-F842-A420-32FB0EC612DC}" dt="2022-09-09T04:06:35.740" v="1258" actId="1037"/>
          <ac:spMkLst>
            <pc:docMk/>
            <pc:sldMk cId="2888768015" sldId="2147377733"/>
            <ac:spMk id="23" creationId="{B0DC927F-944F-25D8-5EB5-26DFC38DA78C}"/>
          </ac:spMkLst>
        </pc:spChg>
        <pc:spChg chg="add mod">
          <ac:chgData name="Sheerin Dahwan Aziz" userId="e815e7b8-19df-47df-8b61-f48f4628cf30" providerId="ADAL" clId="{2495A02E-456C-F842-A420-32FB0EC612DC}" dt="2022-09-09T04:08:27.643" v="1336" actId="1035"/>
          <ac:spMkLst>
            <pc:docMk/>
            <pc:sldMk cId="2888768015" sldId="2147377733"/>
            <ac:spMk id="24" creationId="{9FBA0460-6F73-3699-3C1C-1697868B2EEE}"/>
          </ac:spMkLst>
        </pc:spChg>
        <pc:spChg chg="add mod">
          <ac:chgData name="Sheerin Dahwan Aziz" userId="e815e7b8-19df-47df-8b61-f48f4628cf30" providerId="ADAL" clId="{2495A02E-456C-F842-A420-32FB0EC612DC}" dt="2022-09-09T04:09:23.853" v="1414" actId="1036"/>
          <ac:spMkLst>
            <pc:docMk/>
            <pc:sldMk cId="2888768015" sldId="2147377733"/>
            <ac:spMk id="25" creationId="{65A314E6-131C-9192-E47D-73020D5CC040}"/>
          </ac:spMkLst>
        </pc:spChg>
        <pc:spChg chg="add mod">
          <ac:chgData name="Sheerin Dahwan Aziz" userId="e815e7b8-19df-47df-8b61-f48f4628cf30" providerId="ADAL" clId="{2495A02E-456C-F842-A420-32FB0EC612DC}" dt="2022-09-09T04:09:35.757" v="1470" actId="1035"/>
          <ac:spMkLst>
            <pc:docMk/>
            <pc:sldMk cId="2888768015" sldId="2147377733"/>
            <ac:spMk id="26" creationId="{8060CB71-D640-CBAC-A7FB-89190E8A94BC}"/>
          </ac:spMkLst>
        </pc:spChg>
        <pc:spChg chg="add mod">
          <ac:chgData name="Sheerin Dahwan Aziz" userId="e815e7b8-19df-47df-8b61-f48f4628cf30" providerId="ADAL" clId="{2495A02E-456C-F842-A420-32FB0EC612DC}" dt="2022-09-09T04:09:45.643" v="1472" actId="1076"/>
          <ac:spMkLst>
            <pc:docMk/>
            <pc:sldMk cId="2888768015" sldId="2147377733"/>
            <ac:spMk id="27" creationId="{C66A717D-432D-4D00-347F-24B45E0106BE}"/>
          </ac:spMkLst>
        </pc:spChg>
        <pc:graphicFrameChg chg="del">
          <ac:chgData name="Sheerin Dahwan Aziz" userId="e815e7b8-19df-47df-8b61-f48f4628cf30" providerId="ADAL" clId="{2495A02E-456C-F842-A420-32FB0EC612DC}" dt="2022-09-09T04:02:48.606" v="1167" actId="478"/>
          <ac:graphicFrameMkLst>
            <pc:docMk/>
            <pc:sldMk cId="2888768015" sldId="2147377733"/>
            <ac:graphicFrameMk id="4" creationId="{61720A0A-8C7B-21A5-940E-AC134DF389F3}"/>
          </ac:graphicFrameMkLst>
        </pc:graphicFrameChg>
        <pc:picChg chg="mod">
          <ac:chgData name="Sheerin Dahwan Aziz" userId="e815e7b8-19df-47df-8b61-f48f4628cf30" providerId="ADAL" clId="{2495A02E-456C-F842-A420-32FB0EC612DC}" dt="2022-09-09T04:05:50.175" v="1184" actId="14100"/>
          <ac:picMkLst>
            <pc:docMk/>
            <pc:sldMk cId="2888768015" sldId="2147377733"/>
            <ac:picMk id="3" creationId="{00000000-0008-0000-0200-000007000000}"/>
          </ac:picMkLst>
        </pc:picChg>
        <pc:picChg chg="del">
          <ac:chgData name="Sheerin Dahwan Aziz" userId="e815e7b8-19df-47df-8b61-f48f4628cf30" providerId="ADAL" clId="{2495A02E-456C-F842-A420-32FB0EC612DC}" dt="2022-09-09T04:02:45.028" v="1165" actId="478"/>
          <ac:picMkLst>
            <pc:docMk/>
            <pc:sldMk cId="2888768015" sldId="2147377733"/>
            <ac:picMk id="14" creationId="{11335846-0DFB-5DDA-9892-98EE72F97D7E}"/>
          </ac:picMkLst>
        </pc:picChg>
        <pc:picChg chg="add mod modCrop">
          <ac:chgData name="Sheerin Dahwan Aziz" userId="e815e7b8-19df-47df-8b61-f48f4628cf30" providerId="ADAL" clId="{2495A02E-456C-F842-A420-32FB0EC612DC}" dt="2022-09-09T04:07:04.765" v="1262" actId="14100"/>
          <ac:picMkLst>
            <pc:docMk/>
            <pc:sldMk cId="2888768015" sldId="2147377733"/>
            <ac:picMk id="17" creationId="{7E93B30B-F9DC-0A0D-425F-28112026022A}"/>
          </ac:picMkLst>
        </pc:picChg>
        <pc:picChg chg="add del mod">
          <ac:chgData name="Sheerin Dahwan Aziz" userId="e815e7b8-19df-47df-8b61-f48f4628cf30" providerId="ADAL" clId="{2495A02E-456C-F842-A420-32FB0EC612DC}" dt="2022-09-09T04:19:21.079" v="1550" actId="478"/>
          <ac:picMkLst>
            <pc:docMk/>
            <pc:sldMk cId="2888768015" sldId="2147377733"/>
            <ac:picMk id="19" creationId="{362265E7-B2A2-01C2-7481-BDCBFFCD9E7D}"/>
          </ac:picMkLst>
        </pc:picChg>
        <pc:picChg chg="add mod modCrop">
          <ac:chgData name="Sheerin Dahwan Aziz" userId="e815e7b8-19df-47df-8b61-f48f4628cf30" providerId="ADAL" clId="{2495A02E-456C-F842-A420-32FB0EC612DC}" dt="2022-09-09T04:19:26.448" v="1571" actId="1036"/>
          <ac:picMkLst>
            <pc:docMk/>
            <pc:sldMk cId="2888768015" sldId="2147377733"/>
            <ac:picMk id="31" creationId="{0A24C6D0-4C6B-EDD6-4892-3D3341DE6302}"/>
          </ac:picMkLst>
        </pc:picChg>
        <pc:cxnChg chg="add mod">
          <ac:chgData name="Sheerin Dahwan Aziz" userId="e815e7b8-19df-47df-8b61-f48f4628cf30" providerId="ADAL" clId="{2495A02E-456C-F842-A420-32FB0EC612DC}" dt="2022-09-09T04:10:01.162" v="1474" actId="1076"/>
          <ac:cxnSpMkLst>
            <pc:docMk/>
            <pc:sldMk cId="2888768015" sldId="2147377733"/>
            <ac:cxnSpMk id="28" creationId="{6AA2AE77-F010-15D2-2909-AE2041DF9D91}"/>
          </ac:cxnSpMkLst>
        </pc:cxnChg>
        <pc:cxnChg chg="add mod">
          <ac:chgData name="Sheerin Dahwan Aziz" userId="e815e7b8-19df-47df-8b61-f48f4628cf30" providerId="ADAL" clId="{2495A02E-456C-F842-A420-32FB0EC612DC}" dt="2022-09-09T04:10:07.226" v="1477" actId="1076"/>
          <ac:cxnSpMkLst>
            <pc:docMk/>
            <pc:sldMk cId="2888768015" sldId="2147377733"/>
            <ac:cxnSpMk id="29" creationId="{C0725C26-AC5F-CB0F-BBA8-79F4D6AD1CCF}"/>
          </ac:cxnSpMkLst>
        </pc:cxnChg>
      </pc:sldChg>
      <pc:sldChg chg="addSp delSp modSp add mod">
        <pc:chgData name="Sheerin Dahwan Aziz" userId="e815e7b8-19df-47df-8b61-f48f4628cf30" providerId="ADAL" clId="{2495A02E-456C-F842-A420-32FB0EC612DC}" dt="2022-09-09T04:23:30.089" v="1807" actId="1038"/>
        <pc:sldMkLst>
          <pc:docMk/>
          <pc:sldMk cId="1229263929" sldId="2147377734"/>
        </pc:sldMkLst>
        <pc:spChg chg="mod">
          <ac:chgData name="Sheerin Dahwan Aziz" userId="e815e7b8-19df-47df-8b61-f48f4628cf30" providerId="ADAL" clId="{2495A02E-456C-F842-A420-32FB0EC612DC}" dt="2022-09-09T04:10:26.244" v="1483" actId="20577"/>
          <ac:spMkLst>
            <pc:docMk/>
            <pc:sldMk cId="1229263929" sldId="2147377734"/>
            <ac:spMk id="5" creationId="{D1F20884-CBA5-419D-AAD3-9F4999990D3E}"/>
          </ac:spMkLst>
        </pc:spChg>
        <pc:spChg chg="add mod">
          <ac:chgData name="Sheerin Dahwan Aziz" userId="e815e7b8-19df-47df-8b61-f48f4628cf30" providerId="ADAL" clId="{2495A02E-456C-F842-A420-32FB0EC612DC}" dt="2022-09-09T04:22:09.028" v="1632" actId="1076"/>
          <ac:spMkLst>
            <pc:docMk/>
            <pc:sldMk cId="1229263929" sldId="2147377734"/>
            <ac:spMk id="17" creationId="{94E4D538-1B12-7CC0-71E0-08C8DCD15058}"/>
          </ac:spMkLst>
        </pc:spChg>
        <pc:spChg chg="add mod">
          <ac:chgData name="Sheerin Dahwan Aziz" userId="e815e7b8-19df-47df-8b61-f48f4628cf30" providerId="ADAL" clId="{2495A02E-456C-F842-A420-32FB0EC612DC}" dt="2022-09-09T04:22:13.611" v="1634" actId="1076"/>
          <ac:spMkLst>
            <pc:docMk/>
            <pc:sldMk cId="1229263929" sldId="2147377734"/>
            <ac:spMk id="19" creationId="{A8411E4A-BE55-8579-653D-EE047AD4C6D4}"/>
          </ac:spMkLst>
        </pc:spChg>
        <pc:spChg chg="add mod">
          <ac:chgData name="Sheerin Dahwan Aziz" userId="e815e7b8-19df-47df-8b61-f48f4628cf30" providerId="ADAL" clId="{2495A02E-456C-F842-A420-32FB0EC612DC}" dt="2022-09-09T04:22:27.771" v="1650" actId="1038"/>
          <ac:spMkLst>
            <pc:docMk/>
            <pc:sldMk cId="1229263929" sldId="2147377734"/>
            <ac:spMk id="20" creationId="{32CE6220-2C12-E805-2EAF-935FB29FCDA5}"/>
          </ac:spMkLst>
        </pc:spChg>
        <pc:spChg chg="add mod">
          <ac:chgData name="Sheerin Dahwan Aziz" userId="e815e7b8-19df-47df-8b61-f48f4628cf30" providerId="ADAL" clId="{2495A02E-456C-F842-A420-32FB0EC612DC}" dt="2022-09-09T04:22:40.515" v="1720" actId="1037"/>
          <ac:spMkLst>
            <pc:docMk/>
            <pc:sldMk cId="1229263929" sldId="2147377734"/>
            <ac:spMk id="21" creationId="{53C805A0-3FFC-8185-F58E-FBA435B558F1}"/>
          </ac:spMkLst>
        </pc:spChg>
        <pc:spChg chg="add mod">
          <ac:chgData name="Sheerin Dahwan Aziz" userId="e815e7b8-19df-47df-8b61-f48f4628cf30" providerId="ADAL" clId="{2495A02E-456C-F842-A420-32FB0EC612DC}" dt="2022-09-09T04:23:09.964" v="1737" actId="1038"/>
          <ac:spMkLst>
            <pc:docMk/>
            <pc:sldMk cId="1229263929" sldId="2147377734"/>
            <ac:spMk id="22" creationId="{DEE5BC06-AB26-B531-EEA3-C5E996857121}"/>
          </ac:spMkLst>
        </pc:spChg>
        <pc:spChg chg="add mod">
          <ac:chgData name="Sheerin Dahwan Aziz" userId="e815e7b8-19df-47df-8b61-f48f4628cf30" providerId="ADAL" clId="{2495A02E-456C-F842-A420-32FB0EC612DC}" dt="2022-09-09T04:23:09.964" v="1737" actId="1038"/>
          <ac:spMkLst>
            <pc:docMk/>
            <pc:sldMk cId="1229263929" sldId="2147377734"/>
            <ac:spMk id="23" creationId="{8F1BB2F9-E5DB-0767-8271-AB05ED6D6516}"/>
          </ac:spMkLst>
        </pc:spChg>
        <pc:spChg chg="add del mod">
          <ac:chgData name="Sheerin Dahwan Aziz" userId="e815e7b8-19df-47df-8b61-f48f4628cf30" providerId="ADAL" clId="{2495A02E-456C-F842-A420-32FB0EC612DC}" dt="2022-09-09T04:23:19.256" v="1742"/>
          <ac:spMkLst>
            <pc:docMk/>
            <pc:sldMk cId="1229263929" sldId="2147377734"/>
            <ac:spMk id="25" creationId="{3A937794-49BF-8253-E08C-A57DA51DE01F}"/>
          </ac:spMkLst>
        </pc:spChg>
        <pc:spChg chg="add del mod">
          <ac:chgData name="Sheerin Dahwan Aziz" userId="e815e7b8-19df-47df-8b61-f48f4628cf30" providerId="ADAL" clId="{2495A02E-456C-F842-A420-32FB0EC612DC}" dt="2022-09-09T04:23:19.256" v="1742"/>
          <ac:spMkLst>
            <pc:docMk/>
            <pc:sldMk cId="1229263929" sldId="2147377734"/>
            <ac:spMk id="26" creationId="{8F3C95AE-9B54-992C-37AF-2D853D097225}"/>
          </ac:spMkLst>
        </pc:spChg>
        <pc:spChg chg="add mod">
          <ac:chgData name="Sheerin Dahwan Aziz" userId="e815e7b8-19df-47df-8b61-f48f4628cf30" providerId="ADAL" clId="{2495A02E-456C-F842-A420-32FB0EC612DC}" dt="2022-09-09T04:23:30.089" v="1807" actId="1038"/>
          <ac:spMkLst>
            <pc:docMk/>
            <pc:sldMk cId="1229263929" sldId="2147377734"/>
            <ac:spMk id="28" creationId="{E60B9B15-11FA-AE82-51A4-3798625FD87C}"/>
          </ac:spMkLst>
        </pc:spChg>
        <pc:spChg chg="add mod">
          <ac:chgData name="Sheerin Dahwan Aziz" userId="e815e7b8-19df-47df-8b61-f48f4628cf30" providerId="ADAL" clId="{2495A02E-456C-F842-A420-32FB0EC612DC}" dt="2022-09-09T04:23:30.089" v="1807" actId="1038"/>
          <ac:spMkLst>
            <pc:docMk/>
            <pc:sldMk cId="1229263929" sldId="2147377734"/>
            <ac:spMk id="29" creationId="{3FB984DA-BBF4-DD52-18EE-6950436AEBDC}"/>
          </ac:spMkLst>
        </pc:spChg>
        <pc:graphicFrameChg chg="del">
          <ac:chgData name="Sheerin Dahwan Aziz" userId="e815e7b8-19df-47df-8b61-f48f4628cf30" providerId="ADAL" clId="{2495A02E-456C-F842-A420-32FB0EC612DC}" dt="2022-09-09T04:16:20.698" v="1538" actId="478"/>
          <ac:graphicFrameMkLst>
            <pc:docMk/>
            <pc:sldMk cId="1229263929" sldId="2147377734"/>
            <ac:graphicFrameMk id="4" creationId="{0041E09B-80D3-D81E-9FB9-128F082CBE45}"/>
          </ac:graphicFrameMkLst>
        </pc:graphicFrameChg>
        <pc:picChg chg="mod">
          <ac:chgData name="Sheerin Dahwan Aziz" userId="e815e7b8-19df-47df-8b61-f48f4628cf30" providerId="ADAL" clId="{2495A02E-456C-F842-A420-32FB0EC612DC}" dt="2022-09-09T04:21:29.322" v="1590" actId="1038"/>
          <ac:picMkLst>
            <pc:docMk/>
            <pc:sldMk cId="1229263929" sldId="2147377734"/>
            <ac:picMk id="3" creationId="{00000000-0008-0000-0200-000006000000}"/>
          </ac:picMkLst>
        </pc:picChg>
        <pc:picChg chg="add mod">
          <ac:chgData name="Sheerin Dahwan Aziz" userId="e815e7b8-19df-47df-8b61-f48f4628cf30" providerId="ADAL" clId="{2495A02E-456C-F842-A420-32FB0EC612DC}" dt="2022-09-09T04:21:34.315" v="1597" actId="1036"/>
          <ac:picMkLst>
            <pc:docMk/>
            <pc:sldMk cId="1229263929" sldId="2147377734"/>
            <ac:picMk id="7" creationId="{D63C8D4D-1223-1A92-9FDA-E27442E74859}"/>
          </ac:picMkLst>
        </pc:picChg>
        <pc:picChg chg="add mod">
          <ac:chgData name="Sheerin Dahwan Aziz" userId="e815e7b8-19df-47df-8b61-f48f4628cf30" providerId="ADAL" clId="{2495A02E-456C-F842-A420-32FB0EC612DC}" dt="2022-09-09T04:23:16.790" v="1741" actId="1038"/>
          <ac:picMkLst>
            <pc:docMk/>
            <pc:sldMk cId="1229263929" sldId="2147377734"/>
            <ac:picMk id="14" creationId="{B26AB7C8-90DF-1BE4-AAEB-CEBDCAE83D3E}"/>
          </ac:picMkLst>
        </pc:picChg>
        <pc:cxnChg chg="add mod">
          <ac:chgData name="Sheerin Dahwan Aziz" userId="e815e7b8-19df-47df-8b61-f48f4628cf30" providerId="ADAL" clId="{2495A02E-456C-F842-A420-32FB0EC612DC}" dt="2022-09-09T04:23:09.964" v="1737" actId="1038"/>
          <ac:cxnSpMkLst>
            <pc:docMk/>
            <pc:sldMk cId="1229263929" sldId="2147377734"/>
            <ac:cxnSpMk id="24" creationId="{D57B01CC-F28E-69F2-38FE-4FC411682046}"/>
          </ac:cxnSpMkLst>
        </pc:cxnChg>
        <pc:cxnChg chg="add del mod">
          <ac:chgData name="Sheerin Dahwan Aziz" userId="e815e7b8-19df-47df-8b61-f48f4628cf30" providerId="ADAL" clId="{2495A02E-456C-F842-A420-32FB0EC612DC}" dt="2022-09-09T04:23:19.256" v="1742"/>
          <ac:cxnSpMkLst>
            <pc:docMk/>
            <pc:sldMk cId="1229263929" sldId="2147377734"/>
            <ac:cxnSpMk id="27" creationId="{4A554955-5929-0AAD-FC51-C3E82A74C04F}"/>
          </ac:cxnSpMkLst>
        </pc:cxnChg>
        <pc:cxnChg chg="add mod">
          <ac:chgData name="Sheerin Dahwan Aziz" userId="e815e7b8-19df-47df-8b61-f48f4628cf30" providerId="ADAL" clId="{2495A02E-456C-F842-A420-32FB0EC612DC}" dt="2022-09-09T04:23:30.089" v="1807" actId="1038"/>
          <ac:cxnSpMkLst>
            <pc:docMk/>
            <pc:sldMk cId="1229263929" sldId="2147377734"/>
            <ac:cxnSpMk id="30" creationId="{14394A19-4E32-BA67-3BC0-92898FDAD594}"/>
          </ac:cxnSpMkLst>
        </pc:cxnChg>
      </pc:sldChg>
    </pc:docChg>
  </pc:docChgLst>
  <pc:docChgLst>
    <pc:chgData name="Angsoka Dewi" userId="S::angsoka.dewi@license365bps.onmicrosoft.com::4e428032-2782-459b-9bcd-dde69bcc7f37" providerId="AD" clId="Web-{0EF874A6-4909-F5C9-9E6E-0EC976473BBF}"/>
    <pc:docChg chg="addSld delSld modSld">
      <pc:chgData name="Angsoka Dewi" userId="S::angsoka.dewi@license365bps.onmicrosoft.com::4e428032-2782-459b-9bcd-dde69bcc7f37" providerId="AD" clId="Web-{0EF874A6-4909-F5C9-9E6E-0EC976473BBF}" dt="2022-09-11T16:02:53.051" v="12" actId="20577"/>
      <pc:docMkLst>
        <pc:docMk/>
      </pc:docMkLst>
      <pc:sldChg chg="del">
        <pc:chgData name="Angsoka Dewi" userId="S::angsoka.dewi@license365bps.onmicrosoft.com::4e428032-2782-459b-9bcd-dde69bcc7f37" providerId="AD" clId="Web-{0EF874A6-4909-F5C9-9E6E-0EC976473BBF}" dt="2022-09-11T16:02:05.237" v="5"/>
        <pc:sldMkLst>
          <pc:docMk/>
          <pc:sldMk cId="3774157649" sldId="2147377743"/>
        </pc:sldMkLst>
      </pc:sldChg>
      <pc:sldChg chg="modSp">
        <pc:chgData name="Angsoka Dewi" userId="S::angsoka.dewi@license365bps.onmicrosoft.com::4e428032-2782-459b-9bcd-dde69bcc7f37" providerId="AD" clId="Web-{0EF874A6-4909-F5C9-9E6E-0EC976473BBF}" dt="2022-09-11T16:02:53.051" v="12" actId="20577"/>
        <pc:sldMkLst>
          <pc:docMk/>
          <pc:sldMk cId="3200620025" sldId="2147377745"/>
        </pc:sldMkLst>
        <pc:spChg chg="mod">
          <ac:chgData name="Angsoka Dewi" userId="S::angsoka.dewi@license365bps.onmicrosoft.com::4e428032-2782-459b-9bcd-dde69bcc7f37" providerId="AD" clId="Web-{0EF874A6-4909-F5C9-9E6E-0EC976473BBF}" dt="2022-09-11T16:02:53.051" v="12" actId="20577"/>
          <ac:spMkLst>
            <pc:docMk/>
            <pc:sldMk cId="3200620025" sldId="2147377745"/>
            <ac:spMk id="3" creationId="{97B12CDD-4D1A-8978-4A3E-E211B5D1D84F}"/>
          </ac:spMkLst>
        </pc:spChg>
      </pc:sldChg>
      <pc:sldChg chg="modSp add">
        <pc:chgData name="Angsoka Dewi" userId="S::angsoka.dewi@license365bps.onmicrosoft.com::4e428032-2782-459b-9bcd-dde69bcc7f37" providerId="AD" clId="Web-{0EF874A6-4909-F5C9-9E6E-0EC976473BBF}" dt="2022-09-11T16:02:03.503" v="4" actId="20577"/>
        <pc:sldMkLst>
          <pc:docMk/>
          <pc:sldMk cId="449875448" sldId="2147377751"/>
        </pc:sldMkLst>
        <pc:spChg chg="mod">
          <ac:chgData name="Angsoka Dewi" userId="S::angsoka.dewi@license365bps.onmicrosoft.com::4e428032-2782-459b-9bcd-dde69bcc7f37" providerId="AD" clId="Web-{0EF874A6-4909-F5C9-9E6E-0EC976473BBF}" dt="2022-09-11T16:02:03.503" v="4" actId="20577"/>
          <ac:spMkLst>
            <pc:docMk/>
            <pc:sldMk cId="449875448" sldId="2147377751"/>
            <ac:spMk id="4" creationId="{D9091FAD-3F14-17D1-E35D-331D034386FE}"/>
          </ac:spMkLst>
        </pc:spChg>
      </pc:sldChg>
      <pc:sldChg chg="modSp add replId">
        <pc:chgData name="Angsoka Dewi" userId="S::angsoka.dewi@license365bps.onmicrosoft.com::4e428032-2782-459b-9bcd-dde69bcc7f37" providerId="AD" clId="Web-{0EF874A6-4909-F5C9-9E6E-0EC976473BBF}" dt="2022-09-11T16:02:45.020" v="10" actId="20577"/>
        <pc:sldMkLst>
          <pc:docMk/>
          <pc:sldMk cId="2891934249" sldId="2147377752"/>
        </pc:sldMkLst>
        <pc:spChg chg="mod">
          <ac:chgData name="Angsoka Dewi" userId="S::angsoka.dewi@license365bps.onmicrosoft.com::4e428032-2782-459b-9bcd-dde69bcc7f37" providerId="AD" clId="Web-{0EF874A6-4909-F5C9-9E6E-0EC976473BBF}" dt="2022-09-11T16:02:36.191" v="7" actId="20577"/>
          <ac:spMkLst>
            <pc:docMk/>
            <pc:sldMk cId="2891934249" sldId="2147377752"/>
            <ac:spMk id="3" creationId="{97B12CDD-4D1A-8978-4A3E-E211B5D1D84F}"/>
          </ac:spMkLst>
        </pc:spChg>
        <pc:spChg chg="mod">
          <ac:chgData name="Angsoka Dewi" userId="S::angsoka.dewi@license365bps.onmicrosoft.com::4e428032-2782-459b-9bcd-dde69bcc7f37" providerId="AD" clId="Web-{0EF874A6-4909-F5C9-9E6E-0EC976473BBF}" dt="2022-09-11T16:02:45.020" v="10" actId="20577"/>
          <ac:spMkLst>
            <pc:docMk/>
            <pc:sldMk cId="2891934249" sldId="2147377752"/>
            <ac:spMk id="50" creationId="{19B30D7F-082A-86EB-C140-375E53473FA4}"/>
          </ac:spMkLst>
        </pc:spChg>
      </pc:sldChg>
    </pc:docChg>
  </pc:docChgLst>
  <pc:docChgLst>
    <pc:chgData name="Angsoka Dewi" userId="S::angsoka.dewi@license365bps.onmicrosoft.com::4e428032-2782-459b-9bcd-dde69bcc7f37" providerId="AD" clId="Web-{824F74D8-A46F-07F9-2540-268EA50F5480}"/>
    <pc:docChg chg="addSld modSld">
      <pc:chgData name="Angsoka Dewi" userId="S::angsoka.dewi@license365bps.onmicrosoft.com::4e428032-2782-459b-9bcd-dde69bcc7f37" providerId="AD" clId="Web-{824F74D8-A46F-07F9-2540-268EA50F5480}" dt="2022-09-13T01:50:25.678" v="305" actId="20577"/>
      <pc:docMkLst>
        <pc:docMk/>
      </pc:docMkLst>
      <pc:sldChg chg="modSp">
        <pc:chgData name="Angsoka Dewi" userId="S::angsoka.dewi@license365bps.onmicrosoft.com::4e428032-2782-459b-9bcd-dde69bcc7f37" providerId="AD" clId="Web-{824F74D8-A46F-07F9-2540-268EA50F5480}" dt="2022-09-13T01:16:28.170" v="86" actId="14100"/>
        <pc:sldMkLst>
          <pc:docMk/>
          <pc:sldMk cId="2318181771" sldId="2147377729"/>
        </pc:sldMkLst>
        <pc:spChg chg="mod">
          <ac:chgData name="Angsoka Dewi" userId="S::angsoka.dewi@license365bps.onmicrosoft.com::4e428032-2782-459b-9bcd-dde69bcc7f37" providerId="AD" clId="Web-{824F74D8-A46F-07F9-2540-268EA50F5480}" dt="2022-09-13T01:16:28.170" v="86" actId="14100"/>
          <ac:spMkLst>
            <pc:docMk/>
            <pc:sldMk cId="2318181771" sldId="2147377729"/>
            <ac:spMk id="3" creationId="{3435E2B4-5CA7-D60B-FDAA-E29AC28EECE7}"/>
          </ac:spMkLst>
        </pc:spChg>
        <pc:spChg chg="mod">
          <ac:chgData name="Angsoka Dewi" userId="S::angsoka.dewi@license365bps.onmicrosoft.com::4e428032-2782-459b-9bcd-dde69bcc7f37" providerId="AD" clId="Web-{824F74D8-A46F-07F9-2540-268EA50F5480}" dt="2022-09-13T01:14:59.012" v="85" actId="20577"/>
          <ac:spMkLst>
            <pc:docMk/>
            <pc:sldMk cId="2318181771" sldId="2147377729"/>
            <ac:spMk id="39" creationId="{08A71FDA-17C2-5092-75E5-CE424F8E318A}"/>
          </ac:spMkLst>
        </pc:spChg>
      </pc:sldChg>
      <pc:sldChg chg="addSp modSp">
        <pc:chgData name="Angsoka Dewi" userId="S::angsoka.dewi@license365bps.onmicrosoft.com::4e428032-2782-459b-9bcd-dde69bcc7f37" providerId="AD" clId="Web-{824F74D8-A46F-07F9-2540-268EA50F5480}" dt="2022-09-13T01:50:25.678" v="305" actId="20577"/>
        <pc:sldMkLst>
          <pc:docMk/>
          <pc:sldMk cId="1802719540" sldId="2147377735"/>
        </pc:sldMkLst>
        <pc:spChg chg="add mod">
          <ac:chgData name="Angsoka Dewi" userId="S::angsoka.dewi@license365bps.onmicrosoft.com::4e428032-2782-459b-9bcd-dde69bcc7f37" providerId="AD" clId="Web-{824F74D8-A46F-07F9-2540-268EA50F5480}" dt="2022-09-13T01:50:25.678" v="305" actId="20577"/>
          <ac:spMkLst>
            <pc:docMk/>
            <pc:sldMk cId="1802719540" sldId="2147377735"/>
            <ac:spMk id="3" creationId="{EA844918-9B3A-DAA1-CFE3-247FB01DEA4B}"/>
          </ac:spMkLst>
        </pc:spChg>
        <pc:graphicFrameChg chg="mod modGraphic">
          <ac:chgData name="Angsoka Dewi" userId="S::angsoka.dewi@license365bps.onmicrosoft.com::4e428032-2782-459b-9bcd-dde69bcc7f37" providerId="AD" clId="Web-{824F74D8-A46F-07F9-2540-268EA50F5480}" dt="2022-09-13T01:23:15.865" v="159"/>
          <ac:graphicFrameMkLst>
            <pc:docMk/>
            <pc:sldMk cId="1802719540" sldId="2147377735"/>
            <ac:graphicFrameMk id="4" creationId="{0F32526B-77CF-1603-3670-072E7A54B45B}"/>
          </ac:graphicFrameMkLst>
        </pc:graphicFrameChg>
      </pc:sldChg>
      <pc:sldChg chg="modSp">
        <pc:chgData name="Angsoka Dewi" userId="S::angsoka.dewi@license365bps.onmicrosoft.com::4e428032-2782-459b-9bcd-dde69bcc7f37" providerId="AD" clId="Web-{824F74D8-A46F-07F9-2540-268EA50F5480}" dt="2022-09-13T01:13:49.229" v="61"/>
        <pc:sldMkLst>
          <pc:docMk/>
          <pc:sldMk cId="252245719" sldId="2147377736"/>
        </pc:sldMkLst>
        <pc:graphicFrameChg chg="mod modGraphic">
          <ac:chgData name="Angsoka Dewi" userId="S::angsoka.dewi@license365bps.onmicrosoft.com::4e428032-2782-459b-9bcd-dde69bcc7f37" providerId="AD" clId="Web-{824F74D8-A46F-07F9-2540-268EA50F5480}" dt="2022-09-13T01:13:49.229" v="61"/>
          <ac:graphicFrameMkLst>
            <pc:docMk/>
            <pc:sldMk cId="252245719" sldId="2147377736"/>
            <ac:graphicFrameMk id="26" creationId="{95D2CE27-0444-0F86-0247-A0FC9268EB12}"/>
          </ac:graphicFrameMkLst>
        </pc:graphicFrameChg>
      </pc:sldChg>
      <pc:sldChg chg="addSp modSp new mod modClrScheme chgLayout">
        <pc:chgData name="Angsoka Dewi" userId="S::angsoka.dewi@license365bps.onmicrosoft.com::4e428032-2782-459b-9bcd-dde69bcc7f37" providerId="AD" clId="Web-{824F74D8-A46F-07F9-2540-268EA50F5480}" dt="2022-09-13T01:28:18.637" v="165" actId="20577"/>
        <pc:sldMkLst>
          <pc:docMk/>
          <pc:sldMk cId="39476866" sldId="2147377745"/>
        </pc:sldMkLst>
        <pc:spChg chg="mod ord">
          <ac:chgData name="Angsoka Dewi" userId="S::angsoka.dewi@license365bps.onmicrosoft.com::4e428032-2782-459b-9bcd-dde69bcc7f37" providerId="AD" clId="Web-{824F74D8-A46F-07F9-2540-268EA50F5480}" dt="2022-09-13T01:16:54.358" v="88"/>
          <ac:spMkLst>
            <pc:docMk/>
            <pc:sldMk cId="39476866" sldId="2147377745"/>
            <ac:spMk id="2" creationId="{956D9154-C705-CF0B-61CB-EE4C845260DC}"/>
          </ac:spMkLst>
        </pc:spChg>
        <pc:spChg chg="add mod ord">
          <ac:chgData name="Angsoka Dewi" userId="S::angsoka.dewi@license365bps.onmicrosoft.com::4e428032-2782-459b-9bcd-dde69bcc7f37" providerId="AD" clId="Web-{824F74D8-A46F-07F9-2540-268EA50F5480}" dt="2022-09-13T01:18:58.376" v="128" actId="20577"/>
          <ac:spMkLst>
            <pc:docMk/>
            <pc:sldMk cId="39476866" sldId="2147377745"/>
            <ac:spMk id="3" creationId="{19B110EC-005E-B474-C8DB-0D83E13DF832}"/>
          </ac:spMkLst>
        </pc:spChg>
        <pc:spChg chg="add mod ord">
          <ac:chgData name="Angsoka Dewi" userId="S::angsoka.dewi@license365bps.onmicrosoft.com::4e428032-2782-459b-9bcd-dde69bcc7f37" providerId="AD" clId="Web-{824F74D8-A46F-07F9-2540-268EA50F5480}" dt="2022-09-13T01:28:18.637" v="165" actId="20577"/>
          <ac:spMkLst>
            <pc:docMk/>
            <pc:sldMk cId="39476866" sldId="2147377745"/>
            <ac:spMk id="4" creationId="{EF91B83B-BA43-E156-2E6F-0EC772394667}"/>
          </ac:spMkLst>
        </pc:spChg>
      </pc:sldChg>
    </pc:docChg>
  </pc:docChgLst>
  <pc:docChgLst>
    <pc:chgData name="Angsoka Dewi" userId="S::angsoka.dewi@license365bps.onmicrosoft.com::4e428032-2782-459b-9bcd-dde69bcc7f37" providerId="AD" clId="Web-{C5CD6578-D40A-E55A-D5D9-EEDFB684990A}"/>
    <pc:docChg chg="modSld">
      <pc:chgData name="Angsoka Dewi" userId="S::angsoka.dewi@license365bps.onmicrosoft.com::4e428032-2782-459b-9bcd-dde69bcc7f37" providerId="AD" clId="Web-{C5CD6578-D40A-E55A-D5D9-EEDFB684990A}" dt="2022-09-10T01:34:22.173" v="1" actId="20577"/>
      <pc:docMkLst>
        <pc:docMk/>
      </pc:docMkLst>
      <pc:sldChg chg="modSp">
        <pc:chgData name="Angsoka Dewi" userId="S::angsoka.dewi@license365bps.onmicrosoft.com::4e428032-2782-459b-9bcd-dde69bcc7f37" providerId="AD" clId="Web-{C5CD6578-D40A-E55A-D5D9-EEDFB684990A}" dt="2022-09-10T01:34:22.173" v="1" actId="20577"/>
        <pc:sldMkLst>
          <pc:docMk/>
          <pc:sldMk cId="2318181771" sldId="2147377729"/>
        </pc:sldMkLst>
        <pc:spChg chg="mod">
          <ac:chgData name="Angsoka Dewi" userId="S::angsoka.dewi@license365bps.onmicrosoft.com::4e428032-2782-459b-9bcd-dde69bcc7f37" providerId="AD" clId="Web-{C5CD6578-D40A-E55A-D5D9-EEDFB684990A}" dt="2022-09-10T01:34:22.173" v="1" actId="20577"/>
          <ac:spMkLst>
            <pc:docMk/>
            <pc:sldMk cId="2318181771" sldId="2147377729"/>
            <ac:spMk id="17" creationId="{0EF7AA1E-A37C-8DF1-CCC4-487B129FA456}"/>
          </ac:spMkLst>
        </pc:spChg>
      </pc:sldChg>
    </pc:docChg>
  </pc:docChgLst>
  <pc:docChgLst>
    <pc:chgData name="Angsoka Dewi" userId="S::angsoka.dewi@license365bps.onmicrosoft.com::4e428032-2782-459b-9bcd-dde69bcc7f37" providerId="AD" clId="Web-{CC9DADAC-D848-06A9-4938-D847E87D10A6}"/>
    <pc:docChg chg="modSld">
      <pc:chgData name="Angsoka Dewi" userId="S::angsoka.dewi@license365bps.onmicrosoft.com::4e428032-2782-459b-9bcd-dde69bcc7f37" providerId="AD" clId="Web-{CC9DADAC-D848-06A9-4938-D847E87D10A6}" dt="2022-09-09T06:50:29.918" v="11" actId="1076"/>
      <pc:docMkLst>
        <pc:docMk/>
      </pc:docMkLst>
      <pc:sldChg chg="addSp modSp">
        <pc:chgData name="Angsoka Dewi" userId="S::angsoka.dewi@license365bps.onmicrosoft.com::4e428032-2782-459b-9bcd-dde69bcc7f37" providerId="AD" clId="Web-{CC9DADAC-D848-06A9-4938-D847E87D10A6}" dt="2022-09-09T06:50:29.918" v="11" actId="1076"/>
        <pc:sldMkLst>
          <pc:docMk/>
          <pc:sldMk cId="122479839" sldId="2147377726"/>
        </pc:sldMkLst>
        <pc:spChg chg="add mod">
          <ac:chgData name="Angsoka Dewi" userId="S::angsoka.dewi@license365bps.onmicrosoft.com::4e428032-2782-459b-9bcd-dde69bcc7f37" providerId="AD" clId="Web-{CC9DADAC-D848-06A9-4938-D847E87D10A6}" dt="2022-09-09T06:50:12.683" v="8" actId="1076"/>
          <ac:spMkLst>
            <pc:docMk/>
            <pc:sldMk cId="122479839" sldId="2147377726"/>
            <ac:spMk id="7" creationId="{534C3A07-4366-66EA-41CB-E5A90A308C22}"/>
          </ac:spMkLst>
        </pc:spChg>
        <pc:spChg chg="add mod">
          <ac:chgData name="Angsoka Dewi" userId="S::angsoka.dewi@license365bps.onmicrosoft.com::4e428032-2782-459b-9bcd-dde69bcc7f37" providerId="AD" clId="Web-{CC9DADAC-D848-06A9-4938-D847E87D10A6}" dt="2022-09-09T06:50:29.918" v="11" actId="1076"/>
          <ac:spMkLst>
            <pc:docMk/>
            <pc:sldMk cId="122479839" sldId="2147377726"/>
            <ac:spMk id="17" creationId="{79228DCB-1175-D3B1-6CDE-B2EC13F6938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2721D8-B49B-162A-E1CD-7593B65A6A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A6FBF-30F4-E92A-60BA-B8367B932F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4F18-370B-43B2-9502-2CB59E75B416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78E77-0D03-3118-E368-4F0987E7C1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CE2B5-A44F-8B4A-9DE4-86DB162AA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A8176-80EF-4E5D-97CD-87AE81085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2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A6AB-D033-492D-A846-97BC4B5AA129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5B57-E14C-4794-9E59-C301551F7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2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Jika </a:t>
            </a:r>
            <a:r>
              <a:rPr lang="en-US" dirty="0" err="1">
                <a:cs typeface="Calibri"/>
              </a:rPr>
              <a:t>ada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waktu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diganti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contohnya</a:t>
            </a:r>
            <a:endParaRPr lang="en-US" dirty="0" err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52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1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6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Informasi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kode</a:t>
            </a:r>
            <a:r>
              <a:rPr lang="en-US" dirty="0">
                <a:cs typeface="Calibri"/>
              </a:rPr>
              <a:t> SLS </a:t>
            </a:r>
            <a:r>
              <a:rPr lang="en-US" dirty="0" err="1">
                <a:cs typeface="Calibri"/>
              </a:rPr>
              <a:t>atau</a:t>
            </a:r>
            <a:r>
              <a:rPr lang="en-US" dirty="0">
                <a:cs typeface="Calibri"/>
              </a:rPr>
              <a:t> yang </a:t>
            </a:r>
            <a:r>
              <a:rPr lang="en-US" dirty="0" err="1">
                <a:cs typeface="Calibri"/>
              </a:rPr>
              <a:t>dianggap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subSLS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8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A707-60B4-0532-7192-8747C850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DEF30-103B-C023-046F-511DD7088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7CCF6-65A5-3000-6174-FF28BC7B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4A19-4DBB-424F-9B2C-FE40814C3C29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8FE83-138A-D25A-07DA-5A7FBFC6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F26DB-84D5-3AE0-8690-510470C7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2749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E29-AD24-C8CE-C7FB-5E97C7BC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36B1-E9AC-AA0F-76E8-3FB90852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96C23-2997-7469-FB42-9D4044AF8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644B2-C55F-1D8F-2E2F-69C18B33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6B5B-1981-4E70-A928-78C1971B2C35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6B338-F3C4-7FFE-7A6E-D7908306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9835F-25CA-311C-753E-21CE553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3E86-D042-567C-8ACE-E66D9F81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54ACC-49A0-8784-E790-F6CF45731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AE74-21CF-A7DC-932A-4E3308DAD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41E5-F0C5-ECBA-DD3A-70925CB9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DF18-4D06-4459-9D26-11E559889E5F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18EC3-5571-E58C-AFE8-89CABF39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BCBF-7AD1-FD69-5FF4-9F6EFF46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0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825D-95AE-1356-2191-A452D6A9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A6D26-5367-3650-91C3-C2F8BADDC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670F1-4240-530B-9872-9383628E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E439-1017-4A83-9A4D-1CC182D00056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7D57-2B74-A60D-DF08-9ECE36F4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538-9680-F6F8-F2C0-6C531A88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7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8AE40-566E-BAB8-5145-DFB648D0B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71EAF-94D8-DFCC-E867-2AE7D30A8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828D-2E27-1DE0-FD9C-9C4E3542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09CD-6CD8-479C-8B78-76BA35A76C1F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C0E9-7BE6-4969-4077-9857182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03E99-54AD-50BE-786B-A76FD33D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1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>
            <a:off x="5340428" y="2"/>
            <a:ext cx="6851573" cy="6851573"/>
          </a:xfrm>
          <a:prstGeom prst="rtTriangle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60702" y="3"/>
            <a:ext cx="9131298" cy="6851573"/>
          </a:xfrm>
          <a:custGeom>
            <a:avLst/>
            <a:gdLst>
              <a:gd name="connsiteX0" fmla="*/ 6879039 w 9131298"/>
              <a:gd name="connsiteY0" fmla="*/ 0 h 6860721"/>
              <a:gd name="connsiteX1" fmla="*/ 9131298 w 9131298"/>
              <a:gd name="connsiteY1" fmla="*/ 0 h 6860721"/>
              <a:gd name="connsiteX2" fmla="*/ 9131298 w 9131298"/>
              <a:gd name="connsiteY2" fmla="*/ 5490791 h 6860721"/>
              <a:gd name="connsiteX3" fmla="*/ 7757710 w 9131298"/>
              <a:gd name="connsiteY3" fmla="*/ 6860721 h 6860721"/>
              <a:gd name="connsiteX4" fmla="*/ 0 w 9131298"/>
              <a:gd name="connsiteY4" fmla="*/ 6860721 h 686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298" h="6860721">
                <a:moveTo>
                  <a:pt x="6879039" y="0"/>
                </a:moveTo>
                <a:lnTo>
                  <a:pt x="9131298" y="0"/>
                </a:lnTo>
                <a:lnTo>
                  <a:pt x="9131298" y="5490791"/>
                </a:lnTo>
                <a:lnTo>
                  <a:pt x="7757710" y="6860721"/>
                </a:lnTo>
                <a:lnTo>
                  <a:pt x="0" y="6860721"/>
                </a:lnTo>
                <a:close/>
              </a:path>
            </a:pathLst>
          </a:custGeom>
          <a:pattFill prst="pct5">
            <a:fgClr>
              <a:srgbClr val="1C655E"/>
            </a:fgClr>
            <a:bgClr>
              <a:schemeClr val="bg1"/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buFont typeface="Arial" panose="020B0604020202020204" pitchFamily="34" charset="0"/>
              <a:buChar char="•"/>
              <a:defRPr lang="en-US" sz="1999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8862DF-8333-494C-B970-69FE4519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23" y="6465685"/>
            <a:ext cx="2743200" cy="365125"/>
          </a:xfrm>
          <a:prstGeom prst="rect">
            <a:avLst/>
          </a:prstGeom>
        </p:spPr>
        <p:txBody>
          <a:bodyPr/>
          <a:lstStyle/>
          <a:p>
            <a:fld id="{81C82DA7-E3A6-483D-9198-CE33981055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462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Green">
    <p:bg>
      <p:bgPr>
        <a:solidFill>
          <a:srgbClr val="00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AU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876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73A15-9C7F-318E-0131-D77B0FC60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FAF4D-4B12-9255-B770-CFFD91C562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EDE83-CA23-5436-52CB-A830C9608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BA4F2-5D34-A7C4-ADF6-53246F96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280E7-56B0-C255-5825-3D8F7D668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543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9C9F-1161-115D-BA02-6D42B5AD1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3ACA8-99BA-097C-A7C1-C321AC55E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5FA3F-8416-06C9-5462-27657B94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C46DB-1303-E5E6-7D5E-72426050E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ABE4A-7E1C-BB1A-3F6E-6D3CB261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19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3870-BDA4-E1C3-4920-C6D44211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DC37-1B5F-8A69-8B0C-269C57EA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DE35-8D05-F3B8-CD6D-78CBED0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EF9F-3A3E-479E-8D7F-5A8B7A3183A1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8E92-283C-75D0-3CC3-54E52FF0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070C-F75C-8C61-1669-06246C29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3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CD3A-DA7F-774D-724E-3F998D6C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EFAF4-4BC8-650B-7D56-0C7A419C0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A2A25-AA5E-5D01-F6A8-A8281D05B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1059E-77D6-E161-3904-7DC69695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5A4D0-83D1-E2EA-19AF-2E001F59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3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9B4F-EA8D-204E-0F3D-38AA6CCB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DC84C-9633-565C-D96D-613CFA6A21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41EF9-8600-BAE3-D7D5-7C1CDF222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FB036-DB6A-9341-8FD9-66C0B329A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92BA7-9797-6DD1-F9CA-CB5AED43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D8F44-ED38-336B-C024-A7AB8F20F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1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BB3C-17B3-B66A-50F2-685750B4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F7D22-4E6C-ED90-BD6C-90EC06D78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D09FD-B9B7-E44F-5BA8-BCAAFDF1A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67214-75B4-1CFD-5CAA-55D849A71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0D102-B987-FC3A-DB35-EC55AA4EF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717D2-5C23-8F88-86F0-E87923014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0186C-48DF-9D28-0124-81D2E3A8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520F7A-E542-6D2D-5982-B58ABEAA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5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B05B-9026-99BD-84A3-49970FD5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F4D8B-BD85-8739-0763-FBA28F07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73FF2-25EE-6A90-0633-5A57969D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74B44D-28D3-FFEE-B3B2-3407F396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10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EE1A98-6A72-FE75-F0A2-279A45A99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BFE89-E56A-C914-669B-6A6F7FC7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ACE5C-F71B-7F8C-62EB-98C2A285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01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D3CE-CD55-4BD7-C17F-30DF1F776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A0060-0B8E-9BA0-36C5-F5645C2EF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6BA98B-4B8B-F6CE-92F1-0EDA744BC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60376-6835-C21F-CB62-7A86A360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3E003-E015-7658-E2B1-4E677403E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C4D06-021E-9EAB-4F5D-326C603A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665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74C36-5250-B351-4CDB-A9F1FE593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BB6C6A-AE51-1BE7-69EE-D63295F98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2B9B4-EAF8-F435-91FB-E4A52914E6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61DF9-12F0-3148-6EF2-BBB06E4D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7158A-09BF-E052-F559-E004DA8F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19ADA-3D23-BC2D-626A-D7230617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91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534FB-E37F-83BB-3512-2F838D24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890AC7-20EC-E1EF-C535-72DB87ED0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2673-C78A-EC8D-9C25-62348E84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F61BE-13BE-BC24-3D8F-9768830B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DE8B4-2B9F-5A1B-05CC-93E4A141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918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48A8A5-2F38-ABE3-4F56-90FD51F58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07A978-4BD2-0A84-B1CE-D98761F08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935BD-F1ED-0A52-E952-A7C50B84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DE541-73D8-89C0-2938-E2DEB900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C1C1A-4C33-CBCB-577E-02FA0BDD7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49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5409-378D-7B21-88E1-6B864D0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F13B-14A7-FEDB-0BEC-48937EEB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7806-345B-1A67-CD1F-8D08BE03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487B-BB62-4C9A-9265-BEE1DA54FEB3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9E8D-3804-582E-C9C6-9D979DF3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2A5A-3FE6-6641-7B29-2CE3E92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AACA-457B-7495-925F-B81AF9D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4C14-1D32-4897-F047-8C5881149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1F2B0-95BC-005E-4B75-D3C256258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0271-C75E-5595-278A-AD4FD31E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87-F471-472E-B603-B3E43433D3FE}" type="datetime1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32175-1DDB-5D36-2E70-F4B5996C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CD7E1-A8FA-9847-3887-15E906EC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9EA6-C983-4818-7C1C-20B05B54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9475-22BD-75D7-2CB3-C2804E43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BEFF4-1ADC-3E4C-F86E-C5A06D67E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B4343-2DDA-787B-469E-59B7002B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F30F1-08FE-0B25-CD6B-A3A7B468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4427E-CCCC-A758-24C5-CBA51AA8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1D1D-CA5C-45D1-B9CA-CE2A1CD407DB}" type="datetime1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AD2C7-9793-F6A1-B2D8-CF51131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02A3F-5B30-5BC7-A48F-FB20CA22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6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D60D-4DF1-712A-1DD2-1CBAD835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C123B-CB40-FD1D-1C26-B65F18CF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5EB5-C324-4186-85CC-44DCFAFCCE81}" type="datetime1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7B227-7178-A3C1-0465-D2AFB8E1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FA0B6-35E9-F6B8-AE3C-F8E4828A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A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2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14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AA1D7-14A8-8891-357B-77C31715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5C1F0-6755-FB4C-8314-101974FB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1EE6-4E36-160A-7A19-F6635F71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8053F-E2F3-4AB5-A995-880B18620D91}" type="datetime1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C1B3-E15D-2670-BB15-9E5558EF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4484-34E7-0C36-FF20-3BA428F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3" r:id="rId10"/>
    <p:sldLayoutId id="2147483656" r:id="rId11"/>
    <p:sldLayoutId id="2147483657" r:id="rId12"/>
    <p:sldLayoutId id="2147483658" r:id="rId13"/>
    <p:sldLayoutId id="2147483659" r:id="rId14"/>
    <p:sldLayoutId id="2147483662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DB110B-6A20-74FB-80E5-1B520B9E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F73D8-CD5B-F8A9-C6CF-B5F655407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E645D-6678-BF8D-7D79-9F72A0CC7C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3E741-4F73-1041-AF78-C4AC2598783F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DB3F-B891-0089-D10D-87E85374EF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A0DCF-8973-F30F-57C8-CEBCC0414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DC14A-ABB9-4C4A-9193-3625C4CA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9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2AEA75-9B11-D16C-42A3-966FBD69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60702" y="53203"/>
            <a:ext cx="2682671" cy="908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69AD35-F6A4-E3E0-9C49-7C2079C84292}"/>
              </a:ext>
            </a:extLst>
          </p:cNvPr>
          <p:cNvSpPr txBox="1"/>
          <p:nvPr/>
        </p:nvSpPr>
        <p:spPr>
          <a:xfrm>
            <a:off x="790709" y="6424320"/>
            <a:ext cx="2467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JAKARTA, SEPTEMBER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C4708-A246-5C37-5A21-D922B836772A}"/>
              </a:ext>
            </a:extLst>
          </p:cNvPr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12FB2-8412-A7BB-78A5-E111A402A931}"/>
              </a:ext>
            </a:extLst>
          </p:cNvPr>
          <p:cNvSpPr txBox="1"/>
          <p:nvPr/>
        </p:nvSpPr>
        <p:spPr>
          <a:xfrm rot="16200000">
            <a:off x="-1656617" y="4452562"/>
            <a:ext cx="3680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Pendataan</a:t>
            </a:r>
            <a:r>
              <a:rPr lang="en-US" sz="1400">
                <a:solidFill>
                  <a:schemeClr val="bg1"/>
                </a:solidFill>
              </a:rPr>
              <a:t> Awal </a:t>
            </a:r>
            <a:r>
              <a:rPr lang="en-US" sz="1400" err="1">
                <a:solidFill>
                  <a:schemeClr val="bg1"/>
                </a:solidFill>
              </a:rPr>
              <a:t>Registrasi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Sosial</a:t>
            </a:r>
            <a:r>
              <a:rPr lang="en-US" sz="1400">
                <a:solidFill>
                  <a:schemeClr val="bg1"/>
                </a:solidFill>
              </a:rPr>
              <a:t> Ekonomi 2022.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627E13-4FD2-60AA-F319-E68CAF355227}"/>
              </a:ext>
            </a:extLst>
          </p:cNvPr>
          <p:cNvCxnSpPr/>
          <p:nvPr/>
        </p:nvCxnSpPr>
        <p:spPr>
          <a:xfrm flipV="1">
            <a:off x="183694" y="1506696"/>
            <a:ext cx="0" cy="1182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44E699-CC54-2BD8-D0F6-82D73AE03EF5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183694" y="6510217"/>
            <a:ext cx="1" cy="347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F551BB-770E-98AE-723F-5B1CE473B944}"/>
              </a:ext>
            </a:extLst>
          </p:cNvPr>
          <p:cNvSpPr txBox="1"/>
          <p:nvPr/>
        </p:nvSpPr>
        <p:spPr>
          <a:xfrm rot="16200000">
            <a:off x="-452087" y="535098"/>
            <a:ext cx="1271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Regsosek2022.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74E64C-D4FE-24AA-0182-60D8D5549F9F}"/>
              </a:ext>
            </a:extLst>
          </p:cNvPr>
          <p:cNvGrpSpPr/>
          <p:nvPr/>
        </p:nvGrpSpPr>
        <p:grpSpPr>
          <a:xfrm>
            <a:off x="861645" y="3919393"/>
            <a:ext cx="1052884" cy="180956"/>
            <a:chOff x="985470" y="3935392"/>
            <a:chExt cx="1575914" cy="27084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632CF1-19B8-01F2-D6DA-5352E240392F}"/>
                </a:ext>
              </a:extLst>
            </p:cNvPr>
            <p:cNvSpPr/>
            <p:nvPr/>
          </p:nvSpPr>
          <p:spPr>
            <a:xfrm>
              <a:off x="985470" y="3935392"/>
              <a:ext cx="270848" cy="270848"/>
            </a:xfrm>
            <a:prstGeom prst="ellipse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D1E9C8-0D0F-899D-FD3A-1CE28519F669}"/>
                </a:ext>
              </a:extLst>
            </p:cNvPr>
            <p:cNvSpPr/>
            <p:nvPr/>
          </p:nvSpPr>
          <p:spPr>
            <a:xfrm>
              <a:off x="1420492" y="3935392"/>
              <a:ext cx="270848" cy="270848"/>
            </a:xfrm>
            <a:prstGeom prst="ellipse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B3EB0F-062B-B9D3-F40A-D96092121BBE}"/>
                </a:ext>
              </a:extLst>
            </p:cNvPr>
            <p:cNvSpPr/>
            <p:nvPr/>
          </p:nvSpPr>
          <p:spPr>
            <a:xfrm>
              <a:off x="1855514" y="3935392"/>
              <a:ext cx="270848" cy="270848"/>
            </a:xfrm>
            <a:prstGeom prst="ellipse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3972CE-467F-67AF-93EC-1FE69EF27A45}"/>
                </a:ext>
              </a:extLst>
            </p:cNvPr>
            <p:cNvSpPr/>
            <p:nvPr/>
          </p:nvSpPr>
          <p:spPr>
            <a:xfrm>
              <a:off x="2290536" y="3935392"/>
              <a:ext cx="270848" cy="270848"/>
            </a:xfrm>
            <a:prstGeom prst="ellipse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997B25-2284-FF99-ADA6-852C679FA9A6}"/>
              </a:ext>
            </a:extLst>
          </p:cNvPr>
          <p:cNvSpPr txBox="1"/>
          <p:nvPr/>
        </p:nvSpPr>
        <p:spPr>
          <a:xfrm>
            <a:off x="7028039" y="6510217"/>
            <a:ext cx="3990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err="1">
                <a:solidFill>
                  <a:schemeClr val="bg1"/>
                </a:solidFill>
              </a:rPr>
              <a:t>Sumber</a:t>
            </a:r>
            <a:r>
              <a:rPr lang="en-US" sz="1200" i="1">
                <a:solidFill>
                  <a:schemeClr val="bg1"/>
                </a:solidFill>
              </a:rPr>
              <a:t> Gambar: https://unsplash.com/photos/AJQCyfzAxJw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9F1FC-33DE-151F-E4BD-F7A3B2682BB8}"/>
              </a:ext>
            </a:extLst>
          </p:cNvPr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F9B522-B42C-90F9-A644-28FCBB7AB21E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71D8F2-D848-4A70-532A-76B9063C48B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A34F06-14AB-4367-1756-E0543A48FBB7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2F948C-E20B-2E4D-0795-A4583313FDEE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4F9B3C-D49B-EEF5-A1A1-D153D1A9F103}"/>
                </a:ext>
              </a:extLst>
            </p:cNvPr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Placeholder 24" descr="A few people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1A0CE1B1-5621-51C9-0FB7-3A5F2B7EBB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r="552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68517-B387-7CE7-CB3F-83E394C57ECE}"/>
              </a:ext>
            </a:extLst>
          </p:cNvPr>
          <p:cNvSpPr txBox="1"/>
          <p:nvPr/>
        </p:nvSpPr>
        <p:spPr>
          <a:xfrm>
            <a:off x="675428" y="2162169"/>
            <a:ext cx="6071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17A87"/>
                </a:solidFill>
                <a:latin typeface="Franklin Gothic Medium Cond" panose="020B0606030402020204" pitchFamily="34" charset="0"/>
              </a:rPr>
              <a:t>CONTOH KASUS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1FAD-3F14-17D1-E35D-331D034386FE}"/>
              </a:ext>
            </a:extLst>
          </p:cNvPr>
          <p:cNvSpPr txBox="1"/>
          <p:nvPr/>
        </p:nvSpPr>
        <p:spPr>
          <a:xfrm>
            <a:off x="675428" y="2953659"/>
            <a:ext cx="4477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93C"/>
                </a:solidFill>
                <a:latin typeface="Franklin Gothic Medium Cond" panose="020B0606030402020204" pitchFamily="34" charset="0"/>
              </a:rPr>
              <a:t>PERUBAHAN SLS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90D63-761A-23A0-3A7E-F0AC8BB93551}"/>
              </a:ext>
            </a:extLst>
          </p:cNvPr>
          <p:cNvSpPr txBox="1"/>
          <p:nvPr/>
        </p:nvSpPr>
        <p:spPr>
          <a:xfrm>
            <a:off x="3784456" y="6439708"/>
            <a:ext cx="4101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err="1">
                <a:solidFill>
                  <a:schemeClr val="bg1"/>
                </a:solidFill>
              </a:rPr>
              <a:t>Sumber</a:t>
            </a:r>
            <a:r>
              <a:rPr lang="en-US" sz="1400" i="1">
                <a:solidFill>
                  <a:schemeClr val="bg1"/>
                </a:solidFill>
              </a:rPr>
              <a:t>: https://unsplash.com/photos/5fNmWej4tAA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0561F5C-D7D7-6089-39B8-BBE04D643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35680" r="-333" b="35213"/>
          <a:stretch/>
        </p:blipFill>
        <p:spPr>
          <a:xfrm>
            <a:off x="203665" y="216599"/>
            <a:ext cx="2519195" cy="5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39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A24C6D0-4C6B-EDD6-4892-3D3341DE6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00"/>
          <a:stretch/>
        </p:blipFill>
        <p:spPr>
          <a:xfrm>
            <a:off x="6526207" y="2942849"/>
            <a:ext cx="5476943" cy="21837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 err="1">
                <a:cs typeface="Calibri"/>
              </a:rPr>
              <a:t>Gabung</a:t>
            </a:r>
            <a:r>
              <a:rPr lang="en-US" sz="2000" b="1" spc="300" dirty="0">
                <a:cs typeface="Calibri"/>
              </a:rPr>
              <a:t> SLS </a:t>
            </a:r>
            <a:r>
              <a:rPr lang="en-US" sz="2000" b="1" spc="300" dirty="0" err="1">
                <a:cs typeface="Calibri"/>
              </a:rPr>
              <a:t>ke</a:t>
            </a:r>
            <a:r>
              <a:rPr lang="en-US" sz="2000" b="1" spc="300" dirty="0">
                <a:cs typeface="Calibri"/>
              </a:rPr>
              <a:t> Salah Satu SLS yang </a:t>
            </a:r>
            <a:r>
              <a:rPr lang="en-US" sz="2000" b="1" spc="300" dirty="0" err="1">
                <a:cs typeface="Calibri"/>
              </a:rPr>
              <a:t>Sudah</a:t>
            </a:r>
            <a:r>
              <a:rPr lang="en-US" sz="2000" b="1" spc="300" dirty="0">
                <a:cs typeface="Calibri"/>
              </a:rPr>
              <a:t> Ada </a:t>
            </a:r>
            <a:r>
              <a:rPr lang="en-US" sz="2000" b="1" spc="300" dirty="0" err="1">
                <a:cs typeface="Calibri"/>
              </a:rPr>
              <a:t>dalam</a:t>
            </a:r>
            <a:r>
              <a:rPr lang="en-US" sz="2000" b="1" spc="300" dirty="0">
                <a:cs typeface="Calibri"/>
              </a:rPr>
              <a:t> </a:t>
            </a:r>
            <a:r>
              <a:rPr lang="en-US" sz="2000" b="1" spc="300" dirty="0" err="1">
                <a:cs typeface="Calibri"/>
              </a:rPr>
              <a:t>Desa</a:t>
            </a:r>
            <a:endParaRPr lang="en-US" sz="2000" b="1" spc="3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8-0000-0200-000007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4" y="1680355"/>
            <a:ext cx="5527084" cy="137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DC927F-944F-25D8-5EB5-26DFC38DA78C}"/>
              </a:ext>
            </a:extLst>
          </p:cNvPr>
          <p:cNvSpPr txBox="1"/>
          <p:nvPr/>
        </p:nvSpPr>
        <p:spPr>
          <a:xfrm>
            <a:off x="607629" y="3426419"/>
            <a:ext cx="3683188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REGSOSEK22-VK1 UNTUK SLS GABUNGAN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93B30B-F9DC-0A0D-425F-281120260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992" b="1"/>
          <a:stretch/>
        </p:blipFill>
        <p:spPr>
          <a:xfrm>
            <a:off x="618503" y="3904057"/>
            <a:ext cx="5477497" cy="22002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0232DE4-6E9E-DF7A-A225-F9353905962A}"/>
              </a:ext>
            </a:extLst>
          </p:cNvPr>
          <p:cNvSpPr txBox="1"/>
          <p:nvPr/>
        </p:nvSpPr>
        <p:spPr>
          <a:xfrm>
            <a:off x="6524003" y="2470655"/>
            <a:ext cx="426713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REGSOSEK22-VK1 UNTUK SLS YANG BERGABUNG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236A8-2C86-CFFF-4F03-6D38755EAA4B}"/>
              </a:ext>
            </a:extLst>
          </p:cNvPr>
          <p:cNvSpPr/>
          <p:nvPr/>
        </p:nvSpPr>
        <p:spPr>
          <a:xfrm>
            <a:off x="8657568" y="3764973"/>
            <a:ext cx="920287" cy="722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5A314E6-131C-9192-E47D-73020D5CC040}"/>
              </a:ext>
            </a:extLst>
          </p:cNvPr>
          <p:cNvSpPr/>
          <p:nvPr/>
        </p:nvSpPr>
        <p:spPr>
          <a:xfrm>
            <a:off x="9219181" y="3445721"/>
            <a:ext cx="279400" cy="268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60CB71-D640-CBAC-A7FB-89190E8A94BC}"/>
              </a:ext>
            </a:extLst>
          </p:cNvPr>
          <p:cNvSpPr/>
          <p:nvPr/>
        </p:nvSpPr>
        <p:spPr>
          <a:xfrm>
            <a:off x="3318723" y="4429133"/>
            <a:ext cx="279400" cy="268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6A717D-432D-4D00-347F-24B45E0106BE}"/>
              </a:ext>
            </a:extLst>
          </p:cNvPr>
          <p:cNvSpPr/>
          <p:nvPr/>
        </p:nvSpPr>
        <p:spPr>
          <a:xfrm>
            <a:off x="8657567" y="2950251"/>
            <a:ext cx="920287" cy="428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C0725C26-AC5F-CB0F-BBA8-79F4D6AD1C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65154" y="3276206"/>
            <a:ext cx="12700" cy="865942"/>
          </a:xfrm>
          <a:prstGeom prst="curvedConnector3">
            <a:avLst>
              <a:gd name="adj1" fmla="val -186792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D729C2-169E-8EB7-EDFD-30838E069C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476" b="11004"/>
          <a:stretch/>
        </p:blipFill>
        <p:spPr>
          <a:xfrm>
            <a:off x="5911620" y="4886086"/>
            <a:ext cx="72251" cy="102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2199E-E0E2-AAA3-AB69-337BD9D58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6230" y="3909454"/>
            <a:ext cx="94135" cy="990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2E43A6-6835-1399-211D-1EFEAB1E1C4E}"/>
              </a:ext>
            </a:extLst>
          </p:cNvPr>
          <p:cNvSpPr/>
          <p:nvPr/>
        </p:nvSpPr>
        <p:spPr>
          <a:xfrm>
            <a:off x="11567844" y="2950250"/>
            <a:ext cx="409051" cy="22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1008A2-6A6B-17AE-9249-594709AA71DF}"/>
              </a:ext>
            </a:extLst>
          </p:cNvPr>
          <p:cNvSpPr/>
          <p:nvPr/>
        </p:nvSpPr>
        <p:spPr>
          <a:xfrm>
            <a:off x="11568665" y="3848891"/>
            <a:ext cx="409051" cy="22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B4BCD7B-C211-E09A-86D8-E5B0C7BF745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976912" y="3080088"/>
            <a:ext cx="12700" cy="865942"/>
          </a:xfrm>
          <a:prstGeom prst="curvedConnector3">
            <a:avLst>
              <a:gd name="adj1" fmla="val -186792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48EBB76D-F364-BB65-3094-4308A202D2D1}"/>
              </a:ext>
            </a:extLst>
          </p:cNvPr>
          <p:cNvSpPr/>
          <p:nvPr/>
        </p:nvSpPr>
        <p:spPr>
          <a:xfrm>
            <a:off x="5658257" y="3931084"/>
            <a:ext cx="409051" cy="22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FA8902-BCAF-4311-311F-5506F559C2C6}"/>
              </a:ext>
            </a:extLst>
          </p:cNvPr>
          <p:cNvSpPr/>
          <p:nvPr/>
        </p:nvSpPr>
        <p:spPr>
          <a:xfrm>
            <a:off x="5659078" y="4829725"/>
            <a:ext cx="409051" cy="22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C7D1BEC8-A343-D83B-8139-00C821F8B73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67325" y="4060922"/>
            <a:ext cx="12700" cy="865942"/>
          </a:xfrm>
          <a:prstGeom prst="curvedConnector3">
            <a:avLst>
              <a:gd name="adj1" fmla="val -186792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768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 err="1">
                <a:cs typeface="Calibri"/>
              </a:rPr>
              <a:t>Gabung</a:t>
            </a:r>
            <a:r>
              <a:rPr lang="en-US" sz="2000" b="1" spc="300" dirty="0">
                <a:cs typeface="Calibri"/>
              </a:rPr>
              <a:t> SLS </a:t>
            </a:r>
            <a:r>
              <a:rPr lang="en-US" sz="2000" b="1" spc="300" dirty="0" err="1">
                <a:cs typeface="Calibri"/>
              </a:rPr>
              <a:t>ke</a:t>
            </a:r>
            <a:r>
              <a:rPr lang="en-US" sz="2000" b="1" spc="300" dirty="0">
                <a:cs typeface="Calibri"/>
              </a:rPr>
              <a:t> Salah Satu SLS yang </a:t>
            </a:r>
            <a:r>
              <a:rPr lang="en-US" sz="2000" b="1" spc="300" dirty="0" err="1">
                <a:cs typeface="Calibri"/>
              </a:rPr>
              <a:t>Sudah</a:t>
            </a:r>
            <a:r>
              <a:rPr lang="en-US" sz="2000" b="1" spc="300" dirty="0">
                <a:cs typeface="Calibri"/>
              </a:rPr>
              <a:t> Ada </a:t>
            </a:r>
            <a:r>
              <a:rPr lang="en-US" sz="2000" b="1" spc="300" dirty="0" err="1">
                <a:cs typeface="Calibri"/>
              </a:rPr>
              <a:t>dalam</a:t>
            </a:r>
            <a:r>
              <a:rPr lang="en-US" sz="2000" b="1" spc="300" dirty="0">
                <a:cs typeface="Calibri"/>
              </a:rPr>
              <a:t> </a:t>
            </a:r>
            <a:r>
              <a:rPr lang="en-US" sz="2000" b="1" spc="300" dirty="0" err="1">
                <a:cs typeface="Calibri"/>
              </a:rPr>
              <a:t>Desa</a:t>
            </a:r>
            <a:endParaRPr lang="en-US" sz="2000" b="1" spc="3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[3]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F32526B-77CF-1603-3670-072E7A54B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303780"/>
              </p:ext>
            </p:extLst>
          </p:nvPr>
        </p:nvGraphicFramePr>
        <p:xfrm>
          <a:off x="553232" y="1868465"/>
          <a:ext cx="1098718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796">
                  <a:extLst>
                    <a:ext uri="{9D8B030D-6E8A-4147-A177-3AD203B41FA5}">
                      <a16:colId xmlns:a16="http://schemas.microsoft.com/office/drawing/2014/main" val="1808199665"/>
                    </a:ext>
                  </a:extLst>
                </a:gridCol>
                <a:gridCol w="2746796">
                  <a:extLst>
                    <a:ext uri="{9D8B030D-6E8A-4147-A177-3AD203B41FA5}">
                      <a16:colId xmlns:a16="http://schemas.microsoft.com/office/drawing/2014/main" val="978165135"/>
                    </a:ext>
                  </a:extLst>
                </a:gridCol>
                <a:gridCol w="2746796">
                  <a:extLst>
                    <a:ext uri="{9D8B030D-6E8A-4147-A177-3AD203B41FA5}">
                      <a16:colId xmlns:a16="http://schemas.microsoft.com/office/drawing/2014/main" val="3412993576"/>
                    </a:ext>
                  </a:extLst>
                </a:gridCol>
                <a:gridCol w="2746796">
                  <a:extLst>
                    <a:ext uri="{9D8B030D-6E8A-4147-A177-3AD203B41FA5}">
                      <a16:colId xmlns:a16="http://schemas.microsoft.com/office/drawing/2014/main" val="1313274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SLS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SLS </a:t>
                      </a:r>
                      <a:r>
                        <a:rPr lang="en-US" dirty="0" err="1"/>
                        <a:t>Lapangan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Penomoran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Bangunan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Penomoran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Keluarga</a:t>
                      </a:r>
                      <a:r>
                        <a:rPr lang="en-US" dirty="0"/>
                        <a:t> Hasil </a:t>
                      </a:r>
                      <a:r>
                        <a:rPr lang="en-US" dirty="0" err="1"/>
                        <a:t>Verifikasi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6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[0021 00] RT.011/RW.002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[0021 01] RT.011/RW.002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Unik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dalam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0021 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Unik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dalam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0021 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94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[0022 00] RT.012/RW.002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[0021 02] RT.011/RW.002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Unik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dalam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0021 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Unik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dalam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0021 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74097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A844918-9B3A-DAA1-CFE3-247FB01DEA4B}"/>
              </a:ext>
            </a:extLst>
          </p:cNvPr>
          <p:cNvSpPr txBox="1"/>
          <p:nvPr/>
        </p:nvSpPr>
        <p:spPr>
          <a:xfrm>
            <a:off x="1190625" y="4226718"/>
            <a:ext cx="925115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mempermudah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pelaksanaan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lapangan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kasus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gabung</a:t>
            </a:r>
            <a:r>
              <a:rPr lang="en-US" dirty="0">
                <a:cs typeface="Calibri"/>
              </a:rPr>
              <a:t> SLS </a:t>
            </a:r>
            <a:r>
              <a:rPr lang="en-US" dirty="0" err="1">
                <a:cs typeface="Calibri"/>
              </a:rPr>
              <a:t>diberlakukan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seperti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SubSLS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Menambahkan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kode</a:t>
            </a:r>
            <a:r>
              <a:rPr lang="en-US" dirty="0">
                <a:cs typeface="Calibri"/>
              </a:rPr>
              <a:t> Sub SLS di </a:t>
            </a:r>
            <a:r>
              <a:rPr lang="en-US" dirty="0" err="1">
                <a:cs typeface="Calibri"/>
              </a:rPr>
              <a:t>belakang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kode</a:t>
            </a:r>
            <a:r>
              <a:rPr lang="en-US" dirty="0">
                <a:cs typeface="Calibri"/>
              </a:rPr>
              <a:t> SLS </a:t>
            </a:r>
            <a:r>
              <a:rPr lang="en-US" dirty="0" err="1">
                <a:cs typeface="Calibri"/>
              </a:rPr>
              <a:t>gabungan</a:t>
            </a:r>
            <a:r>
              <a:rPr lang="en-US" dirty="0">
                <a:cs typeface="Calibri"/>
              </a:rPr>
              <a:t>),</a:t>
            </a:r>
          </a:p>
          <a:p>
            <a:r>
              <a:rPr lang="en-US" dirty="0" err="1">
                <a:cs typeface="Calibri"/>
              </a:rPr>
              <a:t>Sehingga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jika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dilaksanakan</a:t>
            </a:r>
            <a:r>
              <a:rPr lang="en-US" dirty="0">
                <a:cs typeface="Calibri"/>
              </a:rPr>
              <a:t> oleh PPL yang </a:t>
            </a:r>
            <a:r>
              <a:rPr lang="en-US" dirty="0" err="1">
                <a:cs typeface="Calibri"/>
              </a:rPr>
              <a:t>berbeda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tidak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mengganggu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pelaksanaan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tugas</a:t>
            </a:r>
            <a:r>
              <a:rPr lang="en-US" dirty="0">
                <a:cs typeface="Calibri"/>
              </a:rPr>
              <a:t> pada PPL </a:t>
            </a:r>
            <a:r>
              <a:rPr lang="en-US" dirty="0" err="1">
                <a:cs typeface="Calibri"/>
              </a:rPr>
              <a:t>bersangkutan</a:t>
            </a:r>
            <a:r>
              <a:rPr lang="en-US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71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 err="1">
                <a:cs typeface="Calibri"/>
              </a:rPr>
              <a:t>Gabung</a:t>
            </a:r>
            <a:r>
              <a:rPr lang="en-US" sz="2000" b="1" spc="300" dirty="0">
                <a:cs typeface="Calibri"/>
              </a:rPr>
              <a:t> SLS </a:t>
            </a:r>
            <a:r>
              <a:rPr lang="en-US" sz="2000" b="1" spc="300" dirty="0" err="1">
                <a:cs typeface="Calibri"/>
              </a:rPr>
              <a:t>ke</a:t>
            </a:r>
            <a:r>
              <a:rPr lang="en-US" sz="2000" b="1" spc="300" dirty="0">
                <a:cs typeface="Calibri"/>
              </a:rPr>
              <a:t> Salah Satu SLS yang Belum Ada </a:t>
            </a:r>
            <a:r>
              <a:rPr lang="en-US" sz="2000" b="1" spc="300" dirty="0" err="1">
                <a:cs typeface="Calibri"/>
              </a:rPr>
              <a:t>dalam</a:t>
            </a:r>
            <a:r>
              <a:rPr lang="en-US" sz="2000" b="1" spc="300" dirty="0">
                <a:cs typeface="Calibri"/>
              </a:rPr>
              <a:t> </a:t>
            </a:r>
            <a:r>
              <a:rPr lang="en-US" sz="2000" b="1" spc="300" dirty="0" err="1">
                <a:cs typeface="Calibri"/>
              </a:rPr>
              <a:t>Desa</a:t>
            </a:r>
            <a:endParaRPr lang="en-US" sz="2000" b="1" spc="3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8-0000-0200-000006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09" y="1715072"/>
            <a:ext cx="6512388" cy="156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41E09B-80D3-D81E-9FB9-128F082CB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123812"/>
              </p:ext>
            </p:extLst>
          </p:nvPr>
        </p:nvGraphicFramePr>
        <p:xfrm>
          <a:off x="7172076" y="1668317"/>
          <a:ext cx="4305466" cy="19090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7669">
                  <a:extLst>
                    <a:ext uri="{9D8B030D-6E8A-4147-A177-3AD203B41FA5}">
                      <a16:colId xmlns:a16="http://schemas.microsoft.com/office/drawing/2014/main" val="1617902716"/>
                    </a:ext>
                  </a:extLst>
                </a:gridCol>
                <a:gridCol w="1428849">
                  <a:extLst>
                    <a:ext uri="{9D8B030D-6E8A-4147-A177-3AD203B41FA5}">
                      <a16:colId xmlns:a16="http://schemas.microsoft.com/office/drawing/2014/main" val="1629730387"/>
                    </a:ext>
                  </a:extLst>
                </a:gridCol>
                <a:gridCol w="1448948">
                  <a:extLst>
                    <a:ext uri="{9D8B030D-6E8A-4147-A177-3AD203B41FA5}">
                      <a16:colId xmlns:a16="http://schemas.microsoft.com/office/drawing/2014/main" val="2082729464"/>
                    </a:ext>
                  </a:extLst>
                </a:gridCol>
              </a:tblGrid>
              <a:tr h="518445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PERLAKUAN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6432"/>
                  </a:ext>
                </a:extLst>
              </a:tr>
              <a:tr h="55458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REGSOSEK22-VK1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REGSOSEK22-VK2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REGSOSEK22-PSLS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125359"/>
                  </a:ext>
                </a:extLst>
              </a:tr>
              <a:tr h="539314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  <a:p>
                      <a:pPr lvl="0" algn="ctr">
                        <a:buNone/>
                      </a:pP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Kode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baru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987716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F5778125-F176-044A-4C23-69E6B478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67" y="3629941"/>
            <a:ext cx="10347066" cy="260444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1F47A26-3040-9E10-9B48-0EBC51F66C1B}"/>
              </a:ext>
            </a:extLst>
          </p:cNvPr>
          <p:cNvSpPr/>
          <p:nvPr/>
        </p:nvSpPr>
        <p:spPr>
          <a:xfrm>
            <a:off x="871448" y="5473127"/>
            <a:ext cx="10418159" cy="802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530F46-1FCD-B434-4D00-CEC2528F2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53" t="-10217"/>
          <a:stretch/>
        </p:blipFill>
        <p:spPr>
          <a:xfrm>
            <a:off x="10631837" y="5473127"/>
            <a:ext cx="498967" cy="6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2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 err="1">
                <a:cs typeface="Calibri"/>
              </a:rPr>
              <a:t>Gabung</a:t>
            </a:r>
            <a:r>
              <a:rPr lang="en-US" sz="2000" b="1" spc="300" dirty="0">
                <a:cs typeface="Calibri"/>
              </a:rPr>
              <a:t> SLS </a:t>
            </a:r>
            <a:r>
              <a:rPr lang="en-US" sz="2000" b="1" spc="300" dirty="0" err="1">
                <a:cs typeface="Calibri"/>
              </a:rPr>
              <a:t>ke</a:t>
            </a:r>
            <a:r>
              <a:rPr lang="en-US" sz="2000" b="1" spc="300" dirty="0">
                <a:cs typeface="Calibri"/>
              </a:rPr>
              <a:t> Salah Satu SLS yang Belum Ada </a:t>
            </a:r>
            <a:r>
              <a:rPr lang="en-US" sz="2000" b="1" spc="300" dirty="0" err="1">
                <a:cs typeface="Calibri"/>
              </a:rPr>
              <a:t>dalam</a:t>
            </a:r>
            <a:r>
              <a:rPr lang="en-US" sz="2000" b="1" spc="300" dirty="0">
                <a:cs typeface="Calibri"/>
              </a:rPr>
              <a:t> </a:t>
            </a:r>
            <a:r>
              <a:rPr lang="en-US" sz="2000" b="1" spc="300" dirty="0" err="1">
                <a:cs typeface="Calibri"/>
              </a:rPr>
              <a:t>Desa</a:t>
            </a:r>
            <a:endParaRPr lang="en-US" sz="2000" b="1" spc="3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[2]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8-0000-0200-000006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59" y="1715072"/>
            <a:ext cx="6082291" cy="14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C8D4D-1223-1A92-9FDA-E27442E7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700" y="2686981"/>
            <a:ext cx="5479200" cy="2193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6AB7C8-90DF-1BE4-AAEB-CEBDCAE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29" y="3992446"/>
            <a:ext cx="5479200" cy="21885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E4D538-1B12-7CC0-71E0-08C8DCD15058}"/>
              </a:ext>
            </a:extLst>
          </p:cNvPr>
          <p:cNvSpPr txBox="1"/>
          <p:nvPr/>
        </p:nvSpPr>
        <p:spPr>
          <a:xfrm>
            <a:off x="368100" y="3532370"/>
            <a:ext cx="426713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REGSOSEK22-VK1 UNTUK SLS YANG BERGABUNG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411E4A-BE55-8579-653D-EE047AD4C6D4}"/>
              </a:ext>
            </a:extLst>
          </p:cNvPr>
          <p:cNvSpPr txBox="1"/>
          <p:nvPr/>
        </p:nvSpPr>
        <p:spPr>
          <a:xfrm>
            <a:off x="6344700" y="2157146"/>
            <a:ext cx="426713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REGSOSEK22-VK1 UNTUK SLS YANG BERGABUNG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E6220-2C12-E805-2EAF-935FB29FCDA5}"/>
              </a:ext>
            </a:extLst>
          </p:cNvPr>
          <p:cNvSpPr/>
          <p:nvPr/>
        </p:nvSpPr>
        <p:spPr>
          <a:xfrm>
            <a:off x="3090123" y="4514858"/>
            <a:ext cx="279400" cy="268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3C805A0-3FFC-8185-F58E-FBA435B558F1}"/>
              </a:ext>
            </a:extLst>
          </p:cNvPr>
          <p:cNvSpPr/>
          <p:nvPr/>
        </p:nvSpPr>
        <p:spPr>
          <a:xfrm>
            <a:off x="9043248" y="3209933"/>
            <a:ext cx="279400" cy="268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E5BC06-AB26-B531-EEA3-C5E996857121}"/>
              </a:ext>
            </a:extLst>
          </p:cNvPr>
          <p:cNvSpPr/>
          <p:nvPr/>
        </p:nvSpPr>
        <p:spPr>
          <a:xfrm>
            <a:off x="2503506" y="4835692"/>
            <a:ext cx="920287" cy="722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1BB2F9-E5DB-0767-8271-AB05ED6D6516}"/>
              </a:ext>
            </a:extLst>
          </p:cNvPr>
          <p:cNvSpPr/>
          <p:nvPr/>
        </p:nvSpPr>
        <p:spPr>
          <a:xfrm>
            <a:off x="2483376" y="4021935"/>
            <a:ext cx="920287" cy="428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D57B01CC-F28E-69F2-38FE-4FC41168204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90806" y="4342998"/>
            <a:ext cx="12700" cy="865942"/>
          </a:xfrm>
          <a:prstGeom prst="curved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60B9B15-11FA-AE82-51A4-3798625FD87C}"/>
              </a:ext>
            </a:extLst>
          </p:cNvPr>
          <p:cNvSpPr/>
          <p:nvPr/>
        </p:nvSpPr>
        <p:spPr>
          <a:xfrm>
            <a:off x="8475681" y="3549817"/>
            <a:ext cx="920287" cy="722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B984DA-BBF4-DD52-18EE-6950436AEBDC}"/>
              </a:ext>
            </a:extLst>
          </p:cNvPr>
          <p:cNvSpPr/>
          <p:nvPr/>
        </p:nvSpPr>
        <p:spPr>
          <a:xfrm>
            <a:off x="8455551" y="2736060"/>
            <a:ext cx="920287" cy="428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4394A19-4E32-BA67-3BC0-92898FDAD5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62981" y="3057123"/>
            <a:ext cx="12700" cy="865942"/>
          </a:xfrm>
          <a:prstGeom prst="curved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4A61ECB-0E5C-CA2C-4E3F-520080176E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476" b="11004"/>
          <a:stretch/>
        </p:blipFill>
        <p:spPr>
          <a:xfrm>
            <a:off x="5698418" y="4961893"/>
            <a:ext cx="72251" cy="1028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8F288B-2985-1180-522B-59E159D91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6905" y="3666744"/>
            <a:ext cx="94135" cy="990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8E81614-0879-0431-0C39-4F655B1CC0B1}"/>
              </a:ext>
            </a:extLst>
          </p:cNvPr>
          <p:cNvSpPr/>
          <p:nvPr/>
        </p:nvSpPr>
        <p:spPr>
          <a:xfrm>
            <a:off x="11398519" y="2707540"/>
            <a:ext cx="409051" cy="22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E9BB84-213B-7ACA-EF0C-1C9FF456E43C}"/>
              </a:ext>
            </a:extLst>
          </p:cNvPr>
          <p:cNvSpPr/>
          <p:nvPr/>
        </p:nvSpPr>
        <p:spPr>
          <a:xfrm>
            <a:off x="11399340" y="3606181"/>
            <a:ext cx="409051" cy="22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32915A37-DC07-112F-6B89-A8F3C49C4FA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807587" y="2837378"/>
            <a:ext cx="12700" cy="865942"/>
          </a:xfrm>
          <a:prstGeom prst="curvedConnector3">
            <a:avLst>
              <a:gd name="adj1" fmla="val -186792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0198A4F5-9453-8602-B22F-C4CCC8ECD8BA}"/>
              </a:ext>
            </a:extLst>
          </p:cNvPr>
          <p:cNvSpPr/>
          <p:nvPr/>
        </p:nvSpPr>
        <p:spPr>
          <a:xfrm>
            <a:off x="5438696" y="4004737"/>
            <a:ext cx="409051" cy="22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7C0C92-C8F9-591D-2C03-73C3CE3B443F}"/>
              </a:ext>
            </a:extLst>
          </p:cNvPr>
          <p:cNvSpPr/>
          <p:nvPr/>
        </p:nvSpPr>
        <p:spPr>
          <a:xfrm>
            <a:off x="5439517" y="4903378"/>
            <a:ext cx="409051" cy="224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D98856F6-BEDC-56B5-2B52-992FD2FC96D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47764" y="4134575"/>
            <a:ext cx="12700" cy="865942"/>
          </a:xfrm>
          <a:prstGeom prst="curvedConnector3">
            <a:avLst>
              <a:gd name="adj1" fmla="val -186792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263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 err="1">
                <a:cs typeface="Calibri"/>
              </a:rPr>
              <a:t>Gabung</a:t>
            </a:r>
            <a:r>
              <a:rPr lang="en-US" sz="2000" b="1" spc="300" dirty="0">
                <a:cs typeface="Calibri"/>
              </a:rPr>
              <a:t> SLS </a:t>
            </a:r>
            <a:r>
              <a:rPr lang="en-US" sz="2000" b="1" spc="300" dirty="0" err="1">
                <a:cs typeface="Calibri"/>
              </a:rPr>
              <a:t>ke</a:t>
            </a:r>
            <a:r>
              <a:rPr lang="en-US" sz="2000" b="1" spc="300" dirty="0">
                <a:cs typeface="Calibri"/>
              </a:rPr>
              <a:t> Salah Satu SLS yang Belum Ada </a:t>
            </a:r>
            <a:r>
              <a:rPr lang="en-US" sz="2000" b="1" spc="300" dirty="0" err="1">
                <a:cs typeface="Calibri"/>
              </a:rPr>
              <a:t>dalam</a:t>
            </a:r>
            <a:r>
              <a:rPr lang="en-US" sz="2000" b="1" spc="300" dirty="0">
                <a:cs typeface="Calibri"/>
              </a:rPr>
              <a:t> </a:t>
            </a:r>
            <a:r>
              <a:rPr lang="en-US" sz="2000" b="1" spc="300" dirty="0" err="1">
                <a:cs typeface="Calibri"/>
              </a:rPr>
              <a:t>Desa</a:t>
            </a:r>
            <a:endParaRPr lang="en-US" sz="2000" b="1" spc="3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[3]</a:t>
            </a:r>
          </a:p>
        </p:txBody>
      </p:sp>
      <p:graphicFrame>
        <p:nvGraphicFramePr>
          <p:cNvPr id="26" name="Table 6">
            <a:extLst>
              <a:ext uri="{FF2B5EF4-FFF2-40B4-BE49-F238E27FC236}">
                <a16:creationId xmlns:a16="http://schemas.microsoft.com/office/drawing/2014/main" id="{95D2CE27-0444-0F86-0247-A0FC9268E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8639"/>
              </p:ext>
            </p:extLst>
          </p:nvPr>
        </p:nvGraphicFramePr>
        <p:xfrm>
          <a:off x="553232" y="1868465"/>
          <a:ext cx="1098718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796">
                  <a:extLst>
                    <a:ext uri="{9D8B030D-6E8A-4147-A177-3AD203B41FA5}">
                      <a16:colId xmlns:a16="http://schemas.microsoft.com/office/drawing/2014/main" val="1808199665"/>
                    </a:ext>
                  </a:extLst>
                </a:gridCol>
                <a:gridCol w="2746796">
                  <a:extLst>
                    <a:ext uri="{9D8B030D-6E8A-4147-A177-3AD203B41FA5}">
                      <a16:colId xmlns:a16="http://schemas.microsoft.com/office/drawing/2014/main" val="978165135"/>
                    </a:ext>
                  </a:extLst>
                </a:gridCol>
                <a:gridCol w="2746796">
                  <a:extLst>
                    <a:ext uri="{9D8B030D-6E8A-4147-A177-3AD203B41FA5}">
                      <a16:colId xmlns:a16="http://schemas.microsoft.com/office/drawing/2014/main" val="3412993576"/>
                    </a:ext>
                  </a:extLst>
                </a:gridCol>
                <a:gridCol w="2746796">
                  <a:extLst>
                    <a:ext uri="{9D8B030D-6E8A-4147-A177-3AD203B41FA5}">
                      <a16:colId xmlns:a16="http://schemas.microsoft.com/office/drawing/2014/main" val="1313274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SLS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SLS </a:t>
                      </a:r>
                      <a:r>
                        <a:rPr lang="en-US" dirty="0" err="1"/>
                        <a:t>Lapangan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Penomoran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Bangunan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Penomoran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Keluarga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hasil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Verifikasi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560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[0021 00] RT.011/RW.002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[9002 01] RT.001/RW.004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Unik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9002 01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Unik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dalam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9002 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94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[0022 00] RT.012/RW.002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[9002 02] RT.001/RW.004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Unik </a:t>
                      </a:r>
                      <a:r>
                        <a:rPr lang="en-US" dirty="0" err="1"/>
                        <a:t>dalam</a:t>
                      </a:r>
                      <a:r>
                        <a:rPr lang="en-US" dirty="0"/>
                        <a:t> 9002 02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Calibri"/>
                        </a:rPr>
                        <a:t>Unik </a:t>
                      </a:r>
                      <a:r>
                        <a:rPr lang="en-US" sz="1800" b="0" i="0" u="none" strike="noStrike" noProof="0" dirty="0" err="1">
                          <a:latin typeface="Calibri"/>
                        </a:rPr>
                        <a:t>dalam</a:t>
                      </a:r>
                      <a:r>
                        <a:rPr lang="en-US" sz="1800" b="0" i="0" u="none" strike="noStrike" noProof="0" dirty="0">
                          <a:latin typeface="Calibri"/>
                        </a:rPr>
                        <a:t> 9002 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74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4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EA53EE1-8975-CE10-9955-A3AC2CF5C8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r="5466"/>
          <a:stretch/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1984A8-4D75-685B-6E5B-7F15AE00CA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4963" y="6492875"/>
            <a:ext cx="427037" cy="365125"/>
          </a:xfrm>
        </p:spPr>
        <p:txBody>
          <a:bodyPr/>
          <a:lstStyle/>
          <a:p>
            <a:fld id="{CC654CF9-303B-454A-8191-95AAB032BDB2}" type="slidenum">
              <a:rPr lang="en-US" dirty="0" smtClean="0"/>
              <a:pPr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81D00-7342-645D-AB24-6BBA8F82523B}"/>
              </a:ext>
            </a:extLst>
          </p:cNvPr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DC680-F3C1-19B4-25BA-584A9716D080}"/>
              </a:ext>
            </a:extLst>
          </p:cNvPr>
          <p:cNvSpPr txBox="1"/>
          <p:nvPr/>
        </p:nvSpPr>
        <p:spPr>
          <a:xfrm>
            <a:off x="475028" y="2766284"/>
            <a:ext cx="61870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017A87"/>
                </a:solidFill>
                <a:highlight>
                  <a:srgbClr val="FFC93C"/>
                </a:highlight>
                <a:latin typeface="Franklin Gothic Medium Cond"/>
              </a:rPr>
              <a:t>TERIMA KASIH</a:t>
            </a:r>
            <a:endParaRPr lang="en-US" sz="3600" b="1" dirty="0">
              <a:solidFill>
                <a:srgbClr val="017A87"/>
              </a:solidFill>
              <a:highlight>
                <a:srgbClr val="FFC93C"/>
              </a:highlight>
              <a:latin typeface="Franklin Gothic Medium Cond" panose="020B06060304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576F08-57DA-17F5-B71C-0FB400F4D349}"/>
              </a:ext>
            </a:extLst>
          </p:cNvPr>
          <p:cNvGrpSpPr/>
          <p:nvPr/>
        </p:nvGrpSpPr>
        <p:grpSpPr>
          <a:xfrm rot="5400000">
            <a:off x="1980833" y="2446558"/>
            <a:ext cx="437309" cy="3187665"/>
            <a:chOff x="-659757" y="95126"/>
            <a:chExt cx="437309" cy="31876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E826F0-FB13-8B88-C466-E9A8F86BB27C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4C56D9-20DA-64F6-3CC2-C7EE9FF1F459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56142D-0B48-FC15-2144-7D4942BD3E6E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35B743-E02B-F6B5-337F-831B55809742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FB7467-576E-DEBB-6A8E-B3DBE8D63E55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785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4203867" cy="2038699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RT 11 RW 001 </a:t>
            </a:r>
            <a:r>
              <a:rPr lang="en-US" sz="2000" dirty="0" err="1">
                <a:solidFill>
                  <a:schemeClr val="tx1"/>
                </a:solidFill>
              </a:rPr>
              <a:t>ditemukan</a:t>
            </a:r>
            <a:r>
              <a:rPr lang="en-US" sz="2000" dirty="0">
                <a:solidFill>
                  <a:schemeClr val="tx1"/>
                </a:solidFill>
              </a:rPr>
              <a:t> di </a:t>
            </a:r>
            <a:r>
              <a:rPr lang="en-US" sz="2000" dirty="0" err="1">
                <a:solidFill>
                  <a:schemeClr val="tx1"/>
                </a:solidFill>
              </a:rPr>
              <a:t>lapangan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kondisi</a:t>
            </a:r>
            <a:r>
              <a:rPr lang="en-US" sz="2000" dirty="0">
                <a:solidFill>
                  <a:schemeClr val="tx1"/>
                </a:solidFill>
              </a:rPr>
              <a:t> wilayah </a:t>
            </a:r>
            <a:r>
              <a:rPr lang="en-US" sz="2000" dirty="0" err="1">
                <a:solidFill>
                  <a:schemeClr val="tx1"/>
                </a:solidFill>
              </a:rPr>
              <a:t>sesuai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dengan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peta</a:t>
            </a:r>
            <a:r>
              <a:rPr lang="en-US" sz="2000" dirty="0">
                <a:solidFill>
                  <a:schemeClr val="tx1"/>
                </a:solidFill>
              </a:rPr>
              <a:t> WS dan master SLS.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640472"/>
            <a:ext cx="4203867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>
                <a:cs typeface="Calibri"/>
              </a:rPr>
              <a:t>Wilayah SLS </a:t>
            </a:r>
            <a:r>
              <a:rPr lang="en-US" sz="2000" b="1" spc="300" dirty="0" err="1">
                <a:cs typeface="Calibri"/>
              </a:rPr>
              <a:t>Tetap</a:t>
            </a:r>
            <a:r>
              <a:rPr lang="en-US" sz="2000" b="1" spc="300" dirty="0">
                <a:cs typeface="Calibri"/>
              </a:rPr>
              <a:t>, Baik Batas </a:t>
            </a:r>
            <a:r>
              <a:rPr lang="en-US" sz="2000" b="1" spc="300" dirty="0" err="1">
                <a:cs typeface="Calibri"/>
              </a:rPr>
              <a:t>Maupun</a:t>
            </a:r>
            <a:r>
              <a:rPr lang="en-US" sz="2000" b="1" spc="300" dirty="0">
                <a:cs typeface="Calibri"/>
              </a:rPr>
              <a:t> Nama </a:t>
            </a:r>
            <a:r>
              <a:rPr lang="en-US" sz="2000" b="1" spc="300" dirty="0" err="1">
                <a:cs typeface="Calibri"/>
              </a:rPr>
              <a:t>SLSnya</a:t>
            </a:r>
            <a:r>
              <a:rPr lang="en-US" sz="2000" b="1" spc="300" dirty="0">
                <a:cs typeface="Calibri"/>
              </a:rPr>
              <a:t> (</a:t>
            </a:r>
            <a:r>
              <a:rPr lang="en-US" sz="2000" b="1" i="1" spc="300" dirty="0">
                <a:solidFill>
                  <a:srgbClr val="7030A0"/>
                </a:solidFill>
                <a:cs typeface="Calibri"/>
              </a:rPr>
              <a:t>Tidak </a:t>
            </a:r>
            <a:r>
              <a:rPr lang="en-US" sz="2000" b="1" i="1" spc="300" dirty="0" err="1">
                <a:solidFill>
                  <a:srgbClr val="7030A0"/>
                </a:solidFill>
                <a:cs typeface="Calibri"/>
              </a:rPr>
              <a:t>ada</a:t>
            </a:r>
            <a:r>
              <a:rPr lang="en-US" sz="2000" b="1" i="1" spc="300" dirty="0">
                <a:solidFill>
                  <a:srgbClr val="7030A0"/>
                </a:solidFill>
                <a:cs typeface="Calibri"/>
              </a:rPr>
              <a:t> </a:t>
            </a:r>
            <a:r>
              <a:rPr lang="en-US" sz="2000" b="1" i="1" spc="300" dirty="0" err="1">
                <a:solidFill>
                  <a:srgbClr val="7030A0"/>
                </a:solidFill>
                <a:cs typeface="Calibri"/>
              </a:rPr>
              <a:t>Perubahan</a:t>
            </a:r>
            <a:r>
              <a:rPr lang="en-US" sz="2000" b="1" spc="300" dirty="0">
                <a:cs typeface="Calibri"/>
              </a:rPr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B2C31AF-AE14-393A-AEE8-5C4B6BDAE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242972"/>
              </p:ext>
            </p:extLst>
          </p:nvPr>
        </p:nvGraphicFramePr>
        <p:xfrm>
          <a:off x="291933" y="4335381"/>
          <a:ext cx="4203866" cy="195487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93979">
                  <a:extLst>
                    <a:ext uri="{9D8B030D-6E8A-4147-A177-3AD203B41FA5}">
                      <a16:colId xmlns:a16="http://schemas.microsoft.com/office/drawing/2014/main" val="1617902716"/>
                    </a:ext>
                  </a:extLst>
                </a:gridCol>
                <a:gridCol w="1395131">
                  <a:extLst>
                    <a:ext uri="{9D8B030D-6E8A-4147-A177-3AD203B41FA5}">
                      <a16:colId xmlns:a16="http://schemas.microsoft.com/office/drawing/2014/main" val="1629730387"/>
                    </a:ext>
                  </a:extLst>
                </a:gridCol>
                <a:gridCol w="1414756">
                  <a:extLst>
                    <a:ext uri="{9D8B030D-6E8A-4147-A177-3AD203B41FA5}">
                      <a16:colId xmlns:a16="http://schemas.microsoft.com/office/drawing/2014/main" val="2082729464"/>
                    </a:ext>
                  </a:extLst>
                </a:gridCol>
              </a:tblGrid>
              <a:tr h="628585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PERLAKUAN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6432"/>
                  </a:ext>
                </a:extLst>
              </a:tr>
              <a:tr h="672401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REGSOSEK22-VK1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REGSOSEK22-VK2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REGSOSEK22-PSLS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125359"/>
                  </a:ext>
                </a:extLst>
              </a:tr>
              <a:tr h="653887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u="none" strike="noStrike" dirty="0">
                          <a:effectLst/>
                          <a:latin typeface="+mn-lt"/>
                        </a:rPr>
                        <a:t>-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u="none" strike="noStrike" dirty="0">
                          <a:effectLst/>
                          <a:latin typeface="+mn-lt"/>
                        </a:rPr>
                        <a:t>-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98771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37B9E41-C975-C981-B80B-BD4D7C524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67" y="1756821"/>
            <a:ext cx="5393229" cy="44707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C18E24-4314-54EC-E576-6E5E07E3E452}"/>
              </a:ext>
            </a:extLst>
          </p:cNvPr>
          <p:cNvSpPr/>
          <p:nvPr/>
        </p:nvSpPr>
        <p:spPr>
          <a:xfrm>
            <a:off x="5928022" y="4091843"/>
            <a:ext cx="5210547" cy="446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38F6C8-7F23-CC3E-4636-0CF13F5C8A05}"/>
              </a:ext>
            </a:extLst>
          </p:cNvPr>
          <p:cNvSpPr/>
          <p:nvPr/>
        </p:nvSpPr>
        <p:spPr>
          <a:xfrm>
            <a:off x="5928022" y="4875908"/>
            <a:ext cx="5210547" cy="6104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F1C84B80-3C1C-F77C-4FBF-02DF6DBA05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5720" y="4315212"/>
            <a:ext cx="12700" cy="865942"/>
          </a:xfrm>
          <a:prstGeom prst="curved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365B2C2-16BF-333C-4E4C-B8D661D47FEF}"/>
              </a:ext>
            </a:extLst>
          </p:cNvPr>
          <p:cNvSpPr txBox="1"/>
          <p:nvPr/>
        </p:nvSpPr>
        <p:spPr>
          <a:xfrm>
            <a:off x="5013443" y="4607763"/>
            <a:ext cx="69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Tetap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ADC4B8-1584-A123-042F-DFAF6D6547E6}"/>
              </a:ext>
            </a:extLst>
          </p:cNvPr>
          <p:cNvSpPr/>
          <p:nvPr/>
        </p:nvSpPr>
        <p:spPr>
          <a:xfrm>
            <a:off x="8500377" y="4574310"/>
            <a:ext cx="279400" cy="268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4305467" cy="2249307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RT 006 RW 002 (0014)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saat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ditemukan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lapangan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telah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berganti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RT 005 RW 002.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Perubahan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hanya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mencakup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pergantian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nama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SLS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saja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sedangkan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wilayah SLS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tetap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640472"/>
            <a:ext cx="4305467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>
                <a:cs typeface="Calibri"/>
              </a:rPr>
              <a:t>Wilayah SLS </a:t>
            </a:r>
            <a:r>
              <a:rPr lang="en-US" sz="2000" b="1" spc="300" dirty="0" err="1">
                <a:cs typeface="Calibri"/>
              </a:rPr>
              <a:t>Tetap</a:t>
            </a:r>
            <a:r>
              <a:rPr lang="en-US" sz="2000" b="1" spc="300" dirty="0">
                <a:cs typeface="Calibri"/>
              </a:rPr>
              <a:t>, </a:t>
            </a:r>
            <a:r>
              <a:rPr lang="en-US" sz="2000" b="1" spc="300" dirty="0" err="1">
                <a:cs typeface="Calibri"/>
              </a:rPr>
              <a:t>Terjadi</a:t>
            </a:r>
            <a:r>
              <a:rPr lang="en-US" sz="2000" b="1" spc="300" dirty="0">
                <a:cs typeface="Calibri"/>
              </a:rPr>
              <a:t> </a:t>
            </a:r>
            <a:r>
              <a:rPr lang="en-US" sz="2000" b="1" spc="300" dirty="0" err="1">
                <a:cs typeface="Calibri"/>
              </a:rPr>
              <a:t>Perubahan</a:t>
            </a:r>
            <a:r>
              <a:rPr lang="en-US" sz="2000" b="1" spc="300" dirty="0">
                <a:cs typeface="Calibri"/>
              </a:rPr>
              <a:t> Nama/Tingkat SLS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[1]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7ECC07-D1C6-7D7F-4186-FA011FC04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44285"/>
              </p:ext>
            </p:extLst>
          </p:nvPr>
        </p:nvGraphicFramePr>
        <p:xfrm>
          <a:off x="291934" y="4422356"/>
          <a:ext cx="4305466" cy="16159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7669">
                  <a:extLst>
                    <a:ext uri="{9D8B030D-6E8A-4147-A177-3AD203B41FA5}">
                      <a16:colId xmlns:a16="http://schemas.microsoft.com/office/drawing/2014/main" val="1617902716"/>
                    </a:ext>
                  </a:extLst>
                </a:gridCol>
                <a:gridCol w="1428849">
                  <a:extLst>
                    <a:ext uri="{9D8B030D-6E8A-4147-A177-3AD203B41FA5}">
                      <a16:colId xmlns:a16="http://schemas.microsoft.com/office/drawing/2014/main" val="1629730387"/>
                    </a:ext>
                  </a:extLst>
                </a:gridCol>
                <a:gridCol w="1448948">
                  <a:extLst>
                    <a:ext uri="{9D8B030D-6E8A-4147-A177-3AD203B41FA5}">
                      <a16:colId xmlns:a16="http://schemas.microsoft.com/office/drawing/2014/main" val="2082729464"/>
                    </a:ext>
                  </a:extLst>
                </a:gridCol>
              </a:tblGrid>
              <a:tr h="518445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PERLAKUAN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6432"/>
                  </a:ext>
                </a:extLst>
              </a:tr>
              <a:tr h="55458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REGSOSEK22-VK1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REGSOSEK22-VK2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REGSOSEK22-PSLS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125359"/>
                  </a:ext>
                </a:extLst>
              </a:tr>
              <a:tr h="539314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u="none" strike="noStrike" dirty="0">
                          <a:effectLst/>
                          <a:latin typeface="+mn-lt"/>
                        </a:rPr>
                        <a:t>-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987716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1AFCBA8C-E9BF-2A56-9185-F8A36A65E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85" y="1747341"/>
            <a:ext cx="6930219" cy="1298920"/>
          </a:xfrm>
          <a:prstGeom prst="rect">
            <a:avLst/>
          </a:prstGeom>
        </p:spPr>
      </p:pic>
      <p:pic>
        <p:nvPicPr>
          <p:cNvPr id="23" name="Picture 24" descr="Table&#10;&#10;Description automatically generated">
            <a:extLst>
              <a:ext uri="{FF2B5EF4-FFF2-40B4-BE49-F238E27FC236}">
                <a16:creationId xmlns:a16="http://schemas.microsoft.com/office/drawing/2014/main" id="{44C0E43C-A039-BC81-194E-B215E1FC6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817" y="2975075"/>
            <a:ext cx="6669616" cy="20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6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4305467" cy="2249307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algn="ctr"/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RT 006 RW 002 (0014)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saat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ditemukan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di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lapangan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telah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berganti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menjadi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RT 005 RW 002.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Perubahan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ini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hanya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mencakup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pergantian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nama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SLS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saja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sedangkan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wilayah SLS </a:t>
            </a:r>
            <a:r>
              <a:rPr lang="en-US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tetap</a:t>
            </a:r>
            <a:r>
              <a:rPr lang="en-US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640472"/>
            <a:ext cx="4305467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>
                <a:cs typeface="Calibri"/>
              </a:rPr>
              <a:t>Wilayah SLS </a:t>
            </a:r>
            <a:r>
              <a:rPr lang="en-US" sz="2000" b="1" spc="300" dirty="0" err="1">
                <a:cs typeface="Calibri"/>
              </a:rPr>
              <a:t>Tetap</a:t>
            </a:r>
            <a:r>
              <a:rPr lang="en-US" sz="2000" b="1" spc="300" dirty="0">
                <a:cs typeface="Calibri"/>
              </a:rPr>
              <a:t>, </a:t>
            </a:r>
            <a:r>
              <a:rPr lang="en-US" sz="2000" b="1" spc="300" dirty="0" err="1">
                <a:cs typeface="Calibri"/>
              </a:rPr>
              <a:t>Terjadi</a:t>
            </a:r>
            <a:r>
              <a:rPr lang="en-US" sz="2000" b="1" spc="300" dirty="0">
                <a:cs typeface="Calibri"/>
              </a:rPr>
              <a:t> </a:t>
            </a:r>
            <a:r>
              <a:rPr lang="en-US" sz="2000" b="1" spc="300" dirty="0" err="1">
                <a:cs typeface="Calibri"/>
              </a:rPr>
              <a:t>Perubahan</a:t>
            </a:r>
            <a:r>
              <a:rPr lang="en-US" sz="2000" b="1" spc="300" dirty="0">
                <a:cs typeface="Calibri"/>
              </a:rPr>
              <a:t> Nama/Tingkat SLS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[2]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7ECC07-D1C6-7D7F-4186-FA011FC04324}"/>
              </a:ext>
            </a:extLst>
          </p:cNvPr>
          <p:cNvGraphicFramePr>
            <a:graphicFrameLocks noGrp="1"/>
          </p:cNvGraphicFramePr>
          <p:nvPr/>
        </p:nvGraphicFramePr>
        <p:xfrm>
          <a:off x="291934" y="4422356"/>
          <a:ext cx="4305466" cy="16159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7669">
                  <a:extLst>
                    <a:ext uri="{9D8B030D-6E8A-4147-A177-3AD203B41FA5}">
                      <a16:colId xmlns:a16="http://schemas.microsoft.com/office/drawing/2014/main" val="1617902716"/>
                    </a:ext>
                  </a:extLst>
                </a:gridCol>
                <a:gridCol w="1428849">
                  <a:extLst>
                    <a:ext uri="{9D8B030D-6E8A-4147-A177-3AD203B41FA5}">
                      <a16:colId xmlns:a16="http://schemas.microsoft.com/office/drawing/2014/main" val="1629730387"/>
                    </a:ext>
                  </a:extLst>
                </a:gridCol>
                <a:gridCol w="1448948">
                  <a:extLst>
                    <a:ext uri="{9D8B030D-6E8A-4147-A177-3AD203B41FA5}">
                      <a16:colId xmlns:a16="http://schemas.microsoft.com/office/drawing/2014/main" val="2082729464"/>
                    </a:ext>
                  </a:extLst>
                </a:gridCol>
              </a:tblGrid>
              <a:tr h="518445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PERLAKUAN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6432"/>
                  </a:ext>
                </a:extLst>
              </a:tr>
              <a:tr h="55458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REGSOSEK22-VK1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REGSOSEK22-VK2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REGSOSEK22-PSLS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125359"/>
                  </a:ext>
                </a:extLst>
              </a:tr>
              <a:tr h="539314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u="none" strike="noStrike" dirty="0">
                          <a:effectLst/>
                          <a:latin typeface="+mn-lt"/>
                        </a:rPr>
                        <a:t>-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987716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F8A5BF5F-82E3-78FD-31B9-DC46FF18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269" y="1486445"/>
            <a:ext cx="5949075" cy="493423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3E7E1D67-0167-7C22-0860-A880EB28C642}"/>
              </a:ext>
            </a:extLst>
          </p:cNvPr>
          <p:cNvSpPr/>
          <p:nvPr/>
        </p:nvSpPr>
        <p:spPr>
          <a:xfrm>
            <a:off x="8460059" y="4618914"/>
            <a:ext cx="279400" cy="268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4F4F13-B9CC-8D32-5D0C-A73F1C2A3BD6}"/>
              </a:ext>
            </a:extLst>
          </p:cNvPr>
          <p:cNvSpPr/>
          <p:nvPr/>
        </p:nvSpPr>
        <p:spPr>
          <a:xfrm>
            <a:off x="7866564" y="5346892"/>
            <a:ext cx="920287" cy="268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9AD6857-B654-61A7-78D3-50E0E79F5D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53864" y="4480950"/>
            <a:ext cx="12700" cy="865942"/>
          </a:xfrm>
          <a:prstGeom prst="curvedConnector3">
            <a:avLst>
              <a:gd name="adj1" fmla="val 18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95D1B78-A6D8-3A61-2E9A-989181A34EA2}"/>
              </a:ext>
            </a:extLst>
          </p:cNvPr>
          <p:cNvSpPr txBox="1"/>
          <p:nvPr/>
        </p:nvSpPr>
        <p:spPr>
          <a:xfrm>
            <a:off x="8903481" y="4490523"/>
            <a:ext cx="69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Tetap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7E930D00-7D96-5FA5-3D80-ECAD873DFBD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29518" y="4236898"/>
            <a:ext cx="12700" cy="865942"/>
          </a:xfrm>
          <a:prstGeom prst="curvedConnector3">
            <a:avLst>
              <a:gd name="adj1" fmla="val -232683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505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>
                <a:cs typeface="Calibri"/>
              </a:rPr>
              <a:t>SLS </a:t>
            </a:r>
            <a:r>
              <a:rPr lang="en-US" sz="2000" b="1" spc="300" dirty="0" err="1">
                <a:cs typeface="Calibri"/>
              </a:rPr>
              <a:t>Baru</a:t>
            </a:r>
            <a:r>
              <a:rPr lang="en-US" sz="2000" b="1" spc="300" dirty="0">
                <a:cs typeface="Calibri"/>
              </a:rPr>
              <a:t>: Hasil </a:t>
            </a:r>
            <a:r>
              <a:rPr lang="en-US" sz="2000" b="1" spc="300" dirty="0" err="1">
                <a:cs typeface="Calibri"/>
              </a:rPr>
              <a:t>Pemekaran</a:t>
            </a:r>
            <a:r>
              <a:rPr lang="en-US" sz="2000" b="1" spc="300" dirty="0">
                <a:cs typeface="Calibri"/>
              </a:rPr>
              <a:t> SLS [1]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[1]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6D85AE-233F-0AC1-9B66-7A61A3DE0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270609"/>
              </p:ext>
            </p:extLst>
          </p:nvPr>
        </p:nvGraphicFramePr>
        <p:xfrm>
          <a:off x="291934" y="4047220"/>
          <a:ext cx="4305466" cy="19090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7669">
                  <a:extLst>
                    <a:ext uri="{9D8B030D-6E8A-4147-A177-3AD203B41FA5}">
                      <a16:colId xmlns:a16="http://schemas.microsoft.com/office/drawing/2014/main" val="1617902716"/>
                    </a:ext>
                  </a:extLst>
                </a:gridCol>
                <a:gridCol w="1428849">
                  <a:extLst>
                    <a:ext uri="{9D8B030D-6E8A-4147-A177-3AD203B41FA5}">
                      <a16:colId xmlns:a16="http://schemas.microsoft.com/office/drawing/2014/main" val="1629730387"/>
                    </a:ext>
                  </a:extLst>
                </a:gridCol>
                <a:gridCol w="1448948">
                  <a:extLst>
                    <a:ext uri="{9D8B030D-6E8A-4147-A177-3AD203B41FA5}">
                      <a16:colId xmlns:a16="http://schemas.microsoft.com/office/drawing/2014/main" val="2082729464"/>
                    </a:ext>
                  </a:extLst>
                </a:gridCol>
              </a:tblGrid>
              <a:tr h="518445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PERLAKUAN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6432"/>
                  </a:ext>
                </a:extLst>
              </a:tr>
              <a:tr h="55458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REGSOSEK22-VK1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REGSOSEK22-VK2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REGSOSEK22-PSLS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125359"/>
                  </a:ext>
                </a:extLst>
              </a:tr>
              <a:tr h="539314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  <a:p>
                      <a:pPr lvl="0" algn="ctr">
                        <a:buNone/>
                      </a:pP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Kode Baru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98771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08" y="1591889"/>
            <a:ext cx="6070306" cy="1804959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836CE3-1608-FBFA-8CD7-6CD68A704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661" y="2965852"/>
            <a:ext cx="7111189" cy="28403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35D9A8-81A3-8689-75CD-37F26740F3B5}"/>
              </a:ext>
            </a:extLst>
          </p:cNvPr>
          <p:cNvSpPr txBox="1"/>
          <p:nvPr/>
        </p:nvSpPr>
        <p:spPr>
          <a:xfrm>
            <a:off x="8438255" y="2305732"/>
            <a:ext cx="34472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REGSOSEK22-VK1 UNTUK SLS ASAL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8F03692-C303-D260-85C9-DAC7F125A297}"/>
              </a:ext>
            </a:extLst>
          </p:cNvPr>
          <p:cNvSpPr/>
          <p:nvPr/>
        </p:nvSpPr>
        <p:spPr>
          <a:xfrm>
            <a:off x="8065720" y="3788183"/>
            <a:ext cx="279400" cy="26814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8DAA92-1447-184F-2140-3B1771957467}"/>
              </a:ext>
            </a:extLst>
          </p:cNvPr>
          <p:cNvSpPr txBox="1"/>
          <p:nvPr/>
        </p:nvSpPr>
        <p:spPr>
          <a:xfrm>
            <a:off x="4892146" y="5804958"/>
            <a:ext cx="6244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SLS </a:t>
            </a:r>
            <a:r>
              <a:rPr lang="en-US" dirty="0" err="1">
                <a:cs typeface="Calibri"/>
              </a:rPr>
              <a:t>induk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tidak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dimasukkan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dalam</a:t>
            </a:r>
            <a:r>
              <a:rPr lang="en-US" dirty="0">
                <a:cs typeface="Calibri"/>
              </a:rPr>
              <a:t> PSLS, </a:t>
            </a:r>
            <a:r>
              <a:rPr lang="en-US" dirty="0" err="1">
                <a:cs typeface="Calibri"/>
              </a:rPr>
              <a:t>hanya</a:t>
            </a:r>
            <a:r>
              <a:rPr lang="en-US" dirty="0">
                <a:cs typeface="Calibri"/>
              </a:rPr>
              <a:t> SLS </a:t>
            </a:r>
            <a:r>
              <a:rPr lang="en-US" dirty="0" err="1">
                <a:cs typeface="Calibri"/>
              </a:rPr>
              <a:t>baru-nya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saja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dituliskan</a:t>
            </a:r>
            <a:r>
              <a:rPr lang="en-US" dirty="0">
                <a:cs typeface="Calibri"/>
              </a:rPr>
              <a:t> di PSLS.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6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463C59C-AC4C-006C-D596-9F31B370C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12" y="1490087"/>
            <a:ext cx="5896684" cy="49647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>
                <a:cs typeface="Calibri"/>
              </a:rPr>
              <a:t>SLS </a:t>
            </a:r>
            <a:r>
              <a:rPr lang="en-US" sz="2000" b="1" spc="300" dirty="0" err="1">
                <a:cs typeface="Calibri"/>
              </a:rPr>
              <a:t>Baru</a:t>
            </a:r>
            <a:r>
              <a:rPr lang="en-US" sz="2000" b="1" spc="300" dirty="0">
                <a:cs typeface="Calibri"/>
              </a:rPr>
              <a:t>: Hasil </a:t>
            </a:r>
            <a:r>
              <a:rPr lang="en-US" sz="2000" b="1" spc="300" dirty="0" err="1">
                <a:cs typeface="Calibri"/>
              </a:rPr>
              <a:t>Pemekaran</a:t>
            </a:r>
            <a:r>
              <a:rPr lang="en-US" sz="2000" b="1" spc="300" dirty="0">
                <a:cs typeface="Calibri"/>
              </a:rPr>
              <a:t> SLS 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[1]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0000-0008-0000-0200-000004000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" y="1591889"/>
            <a:ext cx="6070306" cy="1804959"/>
          </a:xfrm>
          <a:prstGeom prst="rect">
            <a:avLst/>
          </a:prstGeom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735D9A8-81A3-8689-75CD-37F26740F3B5}"/>
              </a:ext>
            </a:extLst>
          </p:cNvPr>
          <p:cNvSpPr txBox="1"/>
          <p:nvPr/>
        </p:nvSpPr>
        <p:spPr>
          <a:xfrm>
            <a:off x="10785231" y="1993507"/>
            <a:ext cx="135987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UNTUK SLS BARU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5A1952-0E0A-A85C-410B-D5A17CD51A73}"/>
              </a:ext>
            </a:extLst>
          </p:cNvPr>
          <p:cNvGrpSpPr/>
          <p:nvPr/>
        </p:nvGrpSpPr>
        <p:grpSpPr>
          <a:xfrm>
            <a:off x="103105" y="3693432"/>
            <a:ext cx="6032896" cy="2219785"/>
            <a:chOff x="103105" y="3693432"/>
            <a:chExt cx="6032896" cy="22197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19FEE3-ACBF-41DA-0E00-37D9EED12229}"/>
                </a:ext>
              </a:extLst>
            </p:cNvPr>
            <p:cNvGrpSpPr/>
            <p:nvPr/>
          </p:nvGrpSpPr>
          <p:grpSpPr>
            <a:xfrm>
              <a:off x="137238" y="4818057"/>
              <a:ext cx="5958762" cy="1095160"/>
              <a:chOff x="142880" y="4080664"/>
              <a:chExt cx="5958762" cy="109516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E477A71-0633-E042-95F7-0A2DFADC3F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3846"/>
              <a:stretch/>
            </p:blipFill>
            <p:spPr>
              <a:xfrm>
                <a:off x="142880" y="4080664"/>
                <a:ext cx="5958762" cy="877048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4E1595A-1DAA-3DB0-F9F3-A5C9B331D5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7913"/>
              <a:stretch/>
            </p:blipFill>
            <p:spPr>
              <a:xfrm>
                <a:off x="142880" y="4946137"/>
                <a:ext cx="5958762" cy="229687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19D2C5D-F565-35CC-770A-53C15C2D2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105" y="3693432"/>
              <a:ext cx="6032896" cy="1130736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25121AC-C4AB-21A0-907F-07675E611DF8}"/>
              </a:ext>
            </a:extLst>
          </p:cNvPr>
          <p:cNvSpPr/>
          <p:nvPr/>
        </p:nvSpPr>
        <p:spPr>
          <a:xfrm>
            <a:off x="8490878" y="5071266"/>
            <a:ext cx="920287" cy="268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820579-D762-2A65-2968-B42C8D77BE48}"/>
              </a:ext>
            </a:extLst>
          </p:cNvPr>
          <p:cNvSpPr/>
          <p:nvPr/>
        </p:nvSpPr>
        <p:spPr>
          <a:xfrm>
            <a:off x="8490878" y="5422247"/>
            <a:ext cx="2139022" cy="268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6401DB-8F2C-E9EF-B5F2-753B8C01A75B}"/>
              </a:ext>
            </a:extLst>
          </p:cNvPr>
          <p:cNvSpPr/>
          <p:nvPr/>
        </p:nvSpPr>
        <p:spPr>
          <a:xfrm>
            <a:off x="5142908" y="5632858"/>
            <a:ext cx="920287" cy="268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8BA1FF-24EC-98B0-7364-95097FEEFC21}"/>
              </a:ext>
            </a:extLst>
          </p:cNvPr>
          <p:cNvCxnSpPr>
            <a:cxnSpLocks/>
          </p:cNvCxnSpPr>
          <p:nvPr/>
        </p:nvCxnSpPr>
        <p:spPr>
          <a:xfrm flipV="1">
            <a:off x="6096000" y="5228011"/>
            <a:ext cx="2338666" cy="5443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DC8844-6621-34C7-ACE5-9051E9CFBF35}"/>
              </a:ext>
            </a:extLst>
          </p:cNvPr>
          <p:cNvSpPr txBox="1"/>
          <p:nvPr/>
        </p:nvSpPr>
        <p:spPr>
          <a:xfrm>
            <a:off x="182563" y="5995458"/>
            <a:ext cx="62441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Hanya SLS </a:t>
            </a:r>
            <a:r>
              <a:rPr lang="en-US" dirty="0" err="1">
                <a:cs typeface="Calibri"/>
              </a:rPr>
              <a:t>baru-nya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saja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dituliskan</a:t>
            </a:r>
            <a:r>
              <a:rPr lang="en-US" dirty="0">
                <a:cs typeface="Calibri"/>
              </a:rPr>
              <a:t> di PSLS.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30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>
                <a:cs typeface="Calibri"/>
              </a:rPr>
              <a:t>SLS </a:t>
            </a:r>
            <a:r>
              <a:rPr lang="en-US" sz="2000" b="1" spc="300" dirty="0" err="1">
                <a:cs typeface="Calibri"/>
              </a:rPr>
              <a:t>Baru</a:t>
            </a:r>
            <a:r>
              <a:rPr lang="en-US" sz="2000" b="1" spc="300" dirty="0">
                <a:cs typeface="Calibri"/>
              </a:rPr>
              <a:t>: </a:t>
            </a:r>
            <a:r>
              <a:rPr lang="en-US" sz="2000" b="1" spc="300" dirty="0" err="1">
                <a:cs typeface="Calibri"/>
              </a:rPr>
              <a:t>Gabungan</a:t>
            </a:r>
            <a:r>
              <a:rPr lang="en-US" sz="2000" b="1" spc="300" dirty="0">
                <a:cs typeface="Calibri"/>
              </a:rPr>
              <a:t> Bagian </a:t>
            </a:r>
            <a:r>
              <a:rPr lang="en-US" sz="2000" b="1" spc="300" dirty="0" err="1">
                <a:cs typeface="Calibri"/>
              </a:rPr>
              <a:t>Beberapa</a:t>
            </a:r>
            <a:r>
              <a:rPr lang="en-US" sz="2000" b="1" spc="300" dirty="0">
                <a:cs typeface="Calibri"/>
              </a:rPr>
              <a:t> SLS [1]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[4]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38" y="1720822"/>
            <a:ext cx="5733334" cy="138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0EE42F-684B-E902-42B0-AF167AEF4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12277"/>
              </p:ext>
            </p:extLst>
          </p:nvPr>
        </p:nvGraphicFramePr>
        <p:xfrm>
          <a:off x="291934" y="4047220"/>
          <a:ext cx="4305466" cy="19090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27669">
                  <a:extLst>
                    <a:ext uri="{9D8B030D-6E8A-4147-A177-3AD203B41FA5}">
                      <a16:colId xmlns:a16="http://schemas.microsoft.com/office/drawing/2014/main" val="1617902716"/>
                    </a:ext>
                  </a:extLst>
                </a:gridCol>
                <a:gridCol w="1428849">
                  <a:extLst>
                    <a:ext uri="{9D8B030D-6E8A-4147-A177-3AD203B41FA5}">
                      <a16:colId xmlns:a16="http://schemas.microsoft.com/office/drawing/2014/main" val="1629730387"/>
                    </a:ext>
                  </a:extLst>
                </a:gridCol>
                <a:gridCol w="1448948">
                  <a:extLst>
                    <a:ext uri="{9D8B030D-6E8A-4147-A177-3AD203B41FA5}">
                      <a16:colId xmlns:a16="http://schemas.microsoft.com/office/drawing/2014/main" val="2082729464"/>
                    </a:ext>
                  </a:extLst>
                </a:gridCol>
              </a:tblGrid>
              <a:tr h="518445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PERLAKUAN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6432"/>
                  </a:ext>
                </a:extLst>
              </a:tr>
              <a:tr h="554584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REGSOSEK22-VK1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REGSOSEK22-VK2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REGSOSEK22-PSLS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125359"/>
                  </a:ext>
                </a:extLst>
              </a:tr>
              <a:tr h="539314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  <a:p>
                      <a:pPr lvl="0" algn="ctr">
                        <a:buNone/>
                      </a:pP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Kode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baru</a:t>
                      </a:r>
                      <a:endParaRPr lang="en-ID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98771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127165E-B91B-B536-C951-12996D02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824" y="1936939"/>
            <a:ext cx="4879921" cy="19561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FEE7BB-FF71-F5EC-95D8-31CEE6C5D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823" y="4369296"/>
            <a:ext cx="4879921" cy="19491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A209A02-C0C1-3500-1B14-7CEDE17E7894}"/>
              </a:ext>
            </a:extLst>
          </p:cNvPr>
          <p:cNvSpPr txBox="1"/>
          <p:nvPr/>
        </p:nvSpPr>
        <p:spPr>
          <a:xfrm>
            <a:off x="8624148" y="1595588"/>
            <a:ext cx="293977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REGSOSEK22-VK1 UNTUK WILAYAH INDUK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D5B34A-75D7-B8AB-81B6-9B75AD0E409D}"/>
              </a:ext>
            </a:extLst>
          </p:cNvPr>
          <p:cNvSpPr txBox="1"/>
          <p:nvPr/>
        </p:nvSpPr>
        <p:spPr>
          <a:xfrm>
            <a:off x="8624148" y="4014007"/>
            <a:ext cx="293977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REGSOSEK22-VK1 UNTUK WILAYAH INDUK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34C3A07-4366-66EA-41CB-E5A90A308C22}"/>
              </a:ext>
            </a:extLst>
          </p:cNvPr>
          <p:cNvSpPr/>
          <p:nvPr/>
        </p:nvSpPr>
        <p:spPr>
          <a:xfrm>
            <a:off x="8572500" y="2495550"/>
            <a:ext cx="219075" cy="2190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228DCB-1175-D3B1-6CDE-B2EC13F69389}"/>
              </a:ext>
            </a:extLst>
          </p:cNvPr>
          <p:cNvSpPr/>
          <p:nvPr/>
        </p:nvSpPr>
        <p:spPr>
          <a:xfrm>
            <a:off x="8572500" y="4924424"/>
            <a:ext cx="219075" cy="2190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9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6AF0A63-22FD-1D6F-AA88-C670E424C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40" b="-5804"/>
          <a:stretch/>
        </p:blipFill>
        <p:spPr>
          <a:xfrm>
            <a:off x="183149" y="5523666"/>
            <a:ext cx="5936971" cy="529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304832-C9FD-0015-8711-856F903D2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120" y="1655313"/>
            <a:ext cx="5936970" cy="48598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>
                <a:cs typeface="Calibri"/>
              </a:rPr>
              <a:t>SLS </a:t>
            </a:r>
            <a:r>
              <a:rPr lang="en-US" sz="2000" b="1" spc="300" dirty="0" err="1">
                <a:cs typeface="Calibri"/>
              </a:rPr>
              <a:t>Baru</a:t>
            </a:r>
            <a:r>
              <a:rPr lang="en-US" sz="2000" b="1" spc="300" dirty="0">
                <a:cs typeface="Calibri"/>
              </a:rPr>
              <a:t>: </a:t>
            </a:r>
            <a:r>
              <a:rPr lang="en-US" sz="2000" b="1" spc="300" dirty="0" err="1">
                <a:cs typeface="Calibri"/>
              </a:rPr>
              <a:t>Gabungan</a:t>
            </a:r>
            <a:r>
              <a:rPr lang="en-US" sz="2000" b="1" spc="300" dirty="0">
                <a:cs typeface="Calibri"/>
              </a:rPr>
              <a:t> Bagian </a:t>
            </a:r>
            <a:r>
              <a:rPr lang="en-US" sz="2000" b="1" spc="300" dirty="0" err="1">
                <a:cs typeface="Calibri"/>
              </a:rPr>
              <a:t>Beberapa</a:t>
            </a:r>
            <a:r>
              <a:rPr lang="en-US" sz="2000" b="1" spc="300" dirty="0">
                <a:cs typeface="Calibri"/>
              </a:rPr>
              <a:t> SLS [2]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[5]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38" y="1720822"/>
            <a:ext cx="5733334" cy="138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A209A02-C0C1-3500-1B14-7CEDE17E7894}"/>
              </a:ext>
            </a:extLst>
          </p:cNvPr>
          <p:cNvSpPr txBox="1"/>
          <p:nvPr/>
        </p:nvSpPr>
        <p:spPr>
          <a:xfrm>
            <a:off x="10448522" y="1464863"/>
            <a:ext cx="163044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UNTUK WILAYAH BARU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47CA82-7024-B8AC-CD99-2C21FDF1BD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908"/>
          <a:stretch/>
        </p:blipFill>
        <p:spPr>
          <a:xfrm>
            <a:off x="184105" y="4661493"/>
            <a:ext cx="5936971" cy="8830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BB1C96-3F26-DDD0-ED17-FE51A8CD01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999" y="3440351"/>
            <a:ext cx="6032896" cy="11307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E78F3E6-C5C3-0C45-470A-3AB3AB9FE824}"/>
              </a:ext>
            </a:extLst>
          </p:cNvPr>
          <p:cNvSpPr/>
          <p:nvPr/>
        </p:nvSpPr>
        <p:spPr>
          <a:xfrm>
            <a:off x="8423972" y="5115870"/>
            <a:ext cx="920287" cy="722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886B4A-BA88-3660-7A38-78B704D82387}"/>
              </a:ext>
            </a:extLst>
          </p:cNvPr>
          <p:cNvSpPr/>
          <p:nvPr/>
        </p:nvSpPr>
        <p:spPr>
          <a:xfrm>
            <a:off x="200891" y="5521554"/>
            <a:ext cx="5870990" cy="4160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D137CA-3827-535F-D521-89F59ABED9BB}"/>
              </a:ext>
            </a:extLst>
          </p:cNvPr>
          <p:cNvCxnSpPr>
            <a:cxnSpLocks/>
          </p:cNvCxnSpPr>
          <p:nvPr/>
        </p:nvCxnSpPr>
        <p:spPr>
          <a:xfrm flipV="1">
            <a:off x="6106583" y="5452172"/>
            <a:ext cx="2306917" cy="2480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56F9D5-B798-8BF1-3FFD-470E42FEC7F1}"/>
              </a:ext>
            </a:extLst>
          </p:cNvPr>
          <p:cNvSpPr txBox="1"/>
          <p:nvPr/>
        </p:nvSpPr>
        <p:spPr>
          <a:xfrm>
            <a:off x="182561" y="6027208"/>
            <a:ext cx="96318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Jika wilayah </a:t>
            </a:r>
            <a:r>
              <a:rPr lang="en-US" dirty="0" err="1">
                <a:cs typeface="Calibri"/>
              </a:rPr>
              <a:t>baru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berasal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beberap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awilayah</a:t>
            </a:r>
            <a:r>
              <a:rPr lang="en-US" dirty="0">
                <a:cs typeface="Calibri"/>
              </a:rPr>
              <a:t> SLS</a:t>
            </a:r>
          </a:p>
        </p:txBody>
      </p:sp>
    </p:spTree>
    <p:extLst>
      <p:ext uri="{BB962C8B-B14F-4D97-AF65-F5344CB8AC3E}">
        <p14:creationId xmlns:p14="http://schemas.microsoft.com/office/powerpoint/2010/main" val="31764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3582955" y="149138"/>
            <a:ext cx="8761445" cy="491642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5" y="-49066"/>
            <a:ext cx="3837126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2401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KASUS 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 err="1">
                <a:cs typeface="Calibri"/>
              </a:rPr>
              <a:t>Gabung</a:t>
            </a:r>
            <a:r>
              <a:rPr lang="en-US" sz="2000" b="1" spc="300" dirty="0">
                <a:cs typeface="Calibri"/>
              </a:rPr>
              <a:t> SLS </a:t>
            </a:r>
            <a:r>
              <a:rPr lang="en-US" sz="2000" b="1" spc="300" dirty="0" err="1">
                <a:cs typeface="Calibri"/>
              </a:rPr>
              <a:t>ke</a:t>
            </a:r>
            <a:r>
              <a:rPr lang="en-US" sz="2000" b="1" spc="300" dirty="0">
                <a:cs typeface="Calibri"/>
              </a:rPr>
              <a:t> Salah Satu SLS yang </a:t>
            </a:r>
            <a:r>
              <a:rPr lang="en-US" sz="2000" b="1" spc="300" dirty="0" err="1">
                <a:cs typeface="Calibri"/>
              </a:rPr>
              <a:t>Sudah</a:t>
            </a:r>
            <a:r>
              <a:rPr lang="en-US" sz="2000" b="1" spc="300" dirty="0">
                <a:cs typeface="Calibri"/>
              </a:rPr>
              <a:t> Ada </a:t>
            </a:r>
            <a:r>
              <a:rPr lang="en-US" sz="2000" b="1" spc="300" dirty="0" err="1">
                <a:cs typeface="Calibri"/>
              </a:rPr>
              <a:t>dalam</a:t>
            </a:r>
            <a:r>
              <a:rPr lang="en-US" sz="2000" b="1" spc="300" dirty="0">
                <a:cs typeface="Calibri"/>
              </a:rPr>
              <a:t> </a:t>
            </a:r>
            <a:r>
              <a:rPr lang="en-US" sz="2000" b="1" spc="300" dirty="0" err="1">
                <a:cs typeface="Calibri"/>
              </a:rPr>
              <a:t>Desa</a:t>
            </a:r>
            <a:endParaRPr lang="en-US" sz="2000" b="1" spc="300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2591065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[1]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000000-0008-0000-0200-000007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3" y="1680355"/>
            <a:ext cx="6198633" cy="154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720A0A-8C7B-21A5-940E-AC134DF3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268976"/>
              </p:ext>
            </p:extLst>
          </p:nvPr>
        </p:nvGraphicFramePr>
        <p:xfrm>
          <a:off x="7410830" y="1487254"/>
          <a:ext cx="4044935" cy="18143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1278">
                  <a:extLst>
                    <a:ext uri="{9D8B030D-6E8A-4147-A177-3AD203B41FA5}">
                      <a16:colId xmlns:a16="http://schemas.microsoft.com/office/drawing/2014/main" val="1617902716"/>
                    </a:ext>
                  </a:extLst>
                </a:gridCol>
                <a:gridCol w="1342387">
                  <a:extLst>
                    <a:ext uri="{9D8B030D-6E8A-4147-A177-3AD203B41FA5}">
                      <a16:colId xmlns:a16="http://schemas.microsoft.com/office/drawing/2014/main" val="1629730387"/>
                    </a:ext>
                  </a:extLst>
                </a:gridCol>
                <a:gridCol w="1361270">
                  <a:extLst>
                    <a:ext uri="{9D8B030D-6E8A-4147-A177-3AD203B41FA5}">
                      <a16:colId xmlns:a16="http://schemas.microsoft.com/office/drawing/2014/main" val="2082729464"/>
                    </a:ext>
                  </a:extLst>
                </a:gridCol>
              </a:tblGrid>
              <a:tr h="423690">
                <a:tc gridSpan="3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PERLAKUAN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096432"/>
                  </a:ext>
                </a:extLst>
              </a:tr>
              <a:tr h="456150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REGSOSEK22-VK1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REGSOSEK22-VK2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u="none" strike="noStrike" dirty="0">
                          <a:effectLst/>
                        </a:rPr>
                        <a:t>REGSOSEK22-PSLS</a:t>
                      </a:r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125359"/>
                  </a:ext>
                </a:extLst>
              </a:tr>
              <a:tr h="440745"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t"/>
                      <a:endParaRPr lang="en-ID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ID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√</a:t>
                      </a:r>
                    </a:p>
                    <a:p>
                      <a:pPr lvl="0" algn="ctr">
                        <a:buNone/>
                      </a:pP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Kode Baru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98771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11335846-0DFB-5DDA-9892-98EE72F9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6" y="3826987"/>
            <a:ext cx="10466142" cy="26463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5946EA-672F-7FA0-86CF-C77832DE7EEF}"/>
              </a:ext>
            </a:extLst>
          </p:cNvPr>
          <p:cNvSpPr/>
          <p:nvPr/>
        </p:nvSpPr>
        <p:spPr>
          <a:xfrm>
            <a:off x="749528" y="5682677"/>
            <a:ext cx="10418159" cy="802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DC927F-944F-25D8-5EB5-26DFC38DA78C}"/>
              </a:ext>
            </a:extLst>
          </p:cNvPr>
          <p:cNvSpPr txBox="1"/>
          <p:nvPr/>
        </p:nvSpPr>
        <p:spPr>
          <a:xfrm>
            <a:off x="9390753" y="3492807"/>
            <a:ext cx="171149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REGSOSEK22-PSLS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09CCA0-CCEE-3D58-67CE-517B4A8E12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8" t="73739" r="85891" b="3754"/>
          <a:stretch/>
        </p:blipFill>
        <p:spPr>
          <a:xfrm>
            <a:off x="10781230" y="5779045"/>
            <a:ext cx="223025" cy="5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7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712</Words>
  <Application>Microsoft Office PowerPoint</Application>
  <PresentationFormat>Widescreen</PresentationFormat>
  <Paragraphs>184</Paragraphs>
  <Slides>15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Made Giri Suyasa</dc:creator>
  <cp:lastModifiedBy>Sheerin Dahwan Aziz</cp:lastModifiedBy>
  <cp:revision>301</cp:revision>
  <dcterms:created xsi:type="dcterms:W3CDTF">2022-07-24T08:24:17Z</dcterms:created>
  <dcterms:modified xsi:type="dcterms:W3CDTF">2022-09-16T09:17:28Z</dcterms:modified>
</cp:coreProperties>
</file>